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392" r:id="rId2"/>
    <p:sldId id="318" r:id="rId3"/>
    <p:sldId id="337" r:id="rId4"/>
    <p:sldId id="317" r:id="rId5"/>
    <p:sldId id="338" r:id="rId6"/>
    <p:sldId id="339" r:id="rId7"/>
    <p:sldId id="340" r:id="rId8"/>
    <p:sldId id="341" r:id="rId9"/>
    <p:sldId id="342" r:id="rId10"/>
    <p:sldId id="343" r:id="rId11"/>
    <p:sldId id="344" r:id="rId12"/>
    <p:sldId id="346" r:id="rId13"/>
    <p:sldId id="345" r:id="rId14"/>
    <p:sldId id="347" r:id="rId15"/>
    <p:sldId id="348" r:id="rId16"/>
    <p:sldId id="349" r:id="rId17"/>
    <p:sldId id="350" r:id="rId18"/>
    <p:sldId id="351" r:id="rId19"/>
    <p:sldId id="352" r:id="rId20"/>
    <p:sldId id="353" r:id="rId21"/>
    <p:sldId id="354" r:id="rId22"/>
    <p:sldId id="355" r:id="rId23"/>
    <p:sldId id="356" r:id="rId24"/>
    <p:sldId id="357" r:id="rId25"/>
    <p:sldId id="358" r:id="rId26"/>
    <p:sldId id="359" r:id="rId27"/>
    <p:sldId id="360" r:id="rId28"/>
    <p:sldId id="361" r:id="rId29"/>
    <p:sldId id="362" r:id="rId30"/>
    <p:sldId id="364" r:id="rId31"/>
    <p:sldId id="363" r:id="rId32"/>
    <p:sldId id="365" r:id="rId33"/>
    <p:sldId id="366" r:id="rId34"/>
    <p:sldId id="367" r:id="rId35"/>
    <p:sldId id="368" r:id="rId36"/>
    <p:sldId id="369" r:id="rId37"/>
    <p:sldId id="370" r:id="rId38"/>
    <p:sldId id="371" r:id="rId39"/>
    <p:sldId id="372" r:id="rId40"/>
    <p:sldId id="373" r:id="rId41"/>
    <p:sldId id="374" r:id="rId42"/>
    <p:sldId id="375" r:id="rId43"/>
    <p:sldId id="376" r:id="rId44"/>
    <p:sldId id="377" r:id="rId45"/>
    <p:sldId id="378" r:id="rId46"/>
    <p:sldId id="379" r:id="rId47"/>
    <p:sldId id="381" r:id="rId48"/>
    <p:sldId id="384" r:id="rId49"/>
    <p:sldId id="383" r:id="rId50"/>
    <p:sldId id="382" r:id="rId51"/>
    <p:sldId id="385" r:id="rId52"/>
    <p:sldId id="386" r:id="rId53"/>
    <p:sldId id="387" r:id="rId54"/>
    <p:sldId id="388" r:id="rId55"/>
    <p:sldId id="389" r:id="rId56"/>
    <p:sldId id="390" r:id="rId57"/>
    <p:sldId id="391" r:id="rId58"/>
  </p:sldIdLst>
  <p:sldSz cx="2663825" cy="3779838"/>
  <p:notesSz cx="7104063" cy="10234613"/>
  <p:custDataLst>
    <p:tags r:id="rId5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54CC"/>
    <a:srgbClr val="EC96B6"/>
    <a:srgbClr val="1A7D50"/>
    <a:srgbClr val="5B1D20"/>
    <a:srgbClr val="56161B"/>
    <a:srgbClr val="86222A"/>
    <a:srgbClr val="27398A"/>
    <a:srgbClr val="B9D8EE"/>
    <a:srgbClr val="1A7D1E"/>
    <a:srgbClr val="FFE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00" autoAdjust="0"/>
    <p:restoredTop sz="94660"/>
  </p:normalViewPr>
  <p:slideViewPr>
    <p:cSldViewPr snapToGrid="0">
      <p:cViewPr varScale="1">
        <p:scale>
          <a:sx n="196" d="100"/>
          <a:sy n="196" d="100"/>
        </p:scale>
        <p:origin x="3432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2175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gs" Target="tags/tag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787" y="618599"/>
            <a:ext cx="2264251" cy="1315944"/>
          </a:xfrm>
        </p:spPr>
        <p:txBody>
          <a:bodyPr anchor="b"/>
          <a:lstStyle>
            <a:lvl1pPr algn="ctr">
              <a:defRPr sz="174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2978" y="1985290"/>
            <a:ext cx="1997869" cy="912586"/>
          </a:xfrm>
        </p:spPr>
        <p:txBody>
          <a:bodyPr/>
          <a:lstStyle>
            <a:lvl1pPr marL="0" indent="0" algn="ctr">
              <a:buNone/>
              <a:defRPr sz="699"/>
            </a:lvl1pPr>
            <a:lvl2pPr marL="133182" indent="0" algn="ctr">
              <a:buNone/>
              <a:defRPr sz="583"/>
            </a:lvl2pPr>
            <a:lvl3pPr marL="266365" indent="0" algn="ctr">
              <a:buNone/>
              <a:defRPr sz="524"/>
            </a:lvl3pPr>
            <a:lvl4pPr marL="399547" indent="0" algn="ctr">
              <a:buNone/>
              <a:defRPr sz="466"/>
            </a:lvl4pPr>
            <a:lvl5pPr marL="532729" indent="0" algn="ctr">
              <a:buNone/>
              <a:defRPr sz="466"/>
            </a:lvl5pPr>
            <a:lvl6pPr marL="665912" indent="0" algn="ctr">
              <a:buNone/>
              <a:defRPr sz="466"/>
            </a:lvl6pPr>
            <a:lvl7pPr marL="799094" indent="0" algn="ctr">
              <a:buNone/>
              <a:defRPr sz="466"/>
            </a:lvl7pPr>
            <a:lvl8pPr marL="932277" indent="0" algn="ctr">
              <a:buNone/>
              <a:defRPr sz="466"/>
            </a:lvl8pPr>
            <a:lvl9pPr marL="1065459" indent="0" algn="ctr">
              <a:buNone/>
              <a:defRPr sz="46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73E4F-3BCB-4A37-A57D-18D67E56ECD4}" type="datetimeFigureOut">
              <a:rPr lang="en-GB" smtClean="0"/>
              <a:t>03/08/2023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98FBB-C955-4CD2-90BB-46EBC46914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4349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73E4F-3BCB-4A37-A57D-18D67E56ECD4}" type="datetimeFigureOut">
              <a:rPr lang="en-GB" smtClean="0"/>
              <a:t>03/08/2023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98FBB-C955-4CD2-90BB-46EBC46914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8401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751" y="942336"/>
            <a:ext cx="2297549" cy="1572307"/>
          </a:xfrm>
        </p:spPr>
        <p:txBody>
          <a:bodyPr anchor="b"/>
          <a:lstStyle>
            <a:lvl1pPr>
              <a:defRPr sz="174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1751" y="2529518"/>
            <a:ext cx="2297549" cy="826839"/>
          </a:xfrm>
        </p:spPr>
        <p:txBody>
          <a:bodyPr/>
          <a:lstStyle>
            <a:lvl1pPr marL="0" indent="0">
              <a:buNone/>
              <a:defRPr sz="699">
                <a:solidFill>
                  <a:schemeClr val="tx1"/>
                </a:solidFill>
              </a:defRPr>
            </a:lvl1pPr>
            <a:lvl2pPr marL="133182" indent="0">
              <a:buNone/>
              <a:defRPr sz="583">
                <a:solidFill>
                  <a:schemeClr val="tx1">
                    <a:tint val="75000"/>
                  </a:schemeClr>
                </a:solidFill>
              </a:defRPr>
            </a:lvl2pPr>
            <a:lvl3pPr marL="266365" indent="0">
              <a:buNone/>
              <a:defRPr sz="524">
                <a:solidFill>
                  <a:schemeClr val="tx1">
                    <a:tint val="75000"/>
                  </a:schemeClr>
                </a:solidFill>
              </a:defRPr>
            </a:lvl3pPr>
            <a:lvl4pPr marL="399547" indent="0">
              <a:buNone/>
              <a:defRPr sz="466">
                <a:solidFill>
                  <a:schemeClr val="tx1">
                    <a:tint val="75000"/>
                  </a:schemeClr>
                </a:solidFill>
              </a:defRPr>
            </a:lvl4pPr>
            <a:lvl5pPr marL="532729" indent="0">
              <a:buNone/>
              <a:defRPr sz="466">
                <a:solidFill>
                  <a:schemeClr val="tx1">
                    <a:tint val="75000"/>
                  </a:schemeClr>
                </a:solidFill>
              </a:defRPr>
            </a:lvl5pPr>
            <a:lvl6pPr marL="665912" indent="0">
              <a:buNone/>
              <a:defRPr sz="466">
                <a:solidFill>
                  <a:schemeClr val="tx1">
                    <a:tint val="75000"/>
                  </a:schemeClr>
                </a:solidFill>
              </a:defRPr>
            </a:lvl6pPr>
            <a:lvl7pPr marL="799094" indent="0">
              <a:buNone/>
              <a:defRPr sz="466">
                <a:solidFill>
                  <a:schemeClr val="tx1">
                    <a:tint val="75000"/>
                  </a:schemeClr>
                </a:solidFill>
              </a:defRPr>
            </a:lvl7pPr>
            <a:lvl8pPr marL="932277" indent="0">
              <a:buNone/>
              <a:defRPr sz="466">
                <a:solidFill>
                  <a:schemeClr val="tx1">
                    <a:tint val="75000"/>
                  </a:schemeClr>
                </a:solidFill>
              </a:defRPr>
            </a:lvl8pPr>
            <a:lvl9pPr marL="1065459" indent="0">
              <a:buNone/>
              <a:defRPr sz="46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73E4F-3BCB-4A37-A57D-18D67E56ECD4}" type="datetimeFigureOut">
              <a:rPr lang="en-GB" smtClean="0"/>
              <a:t>03/08/2023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98FBB-C955-4CD2-90BB-46EBC46914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2512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3138" y="1006207"/>
            <a:ext cx="1132126" cy="23982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8561" y="1006207"/>
            <a:ext cx="1132126" cy="23982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73E4F-3BCB-4A37-A57D-18D67E56ECD4}" type="datetimeFigureOut">
              <a:rPr lang="en-GB" smtClean="0"/>
              <a:t>03/08/2023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98FBB-C955-4CD2-90BB-46EBC46914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486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485" y="201242"/>
            <a:ext cx="2297549" cy="7305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3485" y="926586"/>
            <a:ext cx="1126923" cy="454105"/>
          </a:xfrm>
        </p:spPr>
        <p:txBody>
          <a:bodyPr anchor="b"/>
          <a:lstStyle>
            <a:lvl1pPr marL="0" indent="0">
              <a:buNone/>
              <a:defRPr sz="699" b="1"/>
            </a:lvl1pPr>
            <a:lvl2pPr marL="133182" indent="0">
              <a:buNone/>
              <a:defRPr sz="583" b="1"/>
            </a:lvl2pPr>
            <a:lvl3pPr marL="266365" indent="0">
              <a:buNone/>
              <a:defRPr sz="524" b="1"/>
            </a:lvl3pPr>
            <a:lvl4pPr marL="399547" indent="0">
              <a:buNone/>
              <a:defRPr sz="466" b="1"/>
            </a:lvl4pPr>
            <a:lvl5pPr marL="532729" indent="0">
              <a:buNone/>
              <a:defRPr sz="466" b="1"/>
            </a:lvl5pPr>
            <a:lvl6pPr marL="665912" indent="0">
              <a:buNone/>
              <a:defRPr sz="466" b="1"/>
            </a:lvl6pPr>
            <a:lvl7pPr marL="799094" indent="0">
              <a:buNone/>
              <a:defRPr sz="466" b="1"/>
            </a:lvl7pPr>
            <a:lvl8pPr marL="932277" indent="0">
              <a:buNone/>
              <a:defRPr sz="466" b="1"/>
            </a:lvl8pPr>
            <a:lvl9pPr marL="1065459" indent="0">
              <a:buNone/>
              <a:defRPr sz="466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3485" y="1380691"/>
            <a:ext cx="1126923" cy="20307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348561" y="926586"/>
            <a:ext cx="1132473" cy="454105"/>
          </a:xfrm>
        </p:spPr>
        <p:txBody>
          <a:bodyPr anchor="b"/>
          <a:lstStyle>
            <a:lvl1pPr marL="0" indent="0">
              <a:buNone/>
              <a:defRPr sz="699" b="1"/>
            </a:lvl1pPr>
            <a:lvl2pPr marL="133182" indent="0">
              <a:buNone/>
              <a:defRPr sz="583" b="1"/>
            </a:lvl2pPr>
            <a:lvl3pPr marL="266365" indent="0">
              <a:buNone/>
              <a:defRPr sz="524" b="1"/>
            </a:lvl3pPr>
            <a:lvl4pPr marL="399547" indent="0">
              <a:buNone/>
              <a:defRPr sz="466" b="1"/>
            </a:lvl4pPr>
            <a:lvl5pPr marL="532729" indent="0">
              <a:buNone/>
              <a:defRPr sz="466" b="1"/>
            </a:lvl5pPr>
            <a:lvl6pPr marL="665912" indent="0">
              <a:buNone/>
              <a:defRPr sz="466" b="1"/>
            </a:lvl6pPr>
            <a:lvl7pPr marL="799094" indent="0">
              <a:buNone/>
              <a:defRPr sz="466" b="1"/>
            </a:lvl7pPr>
            <a:lvl8pPr marL="932277" indent="0">
              <a:buNone/>
              <a:defRPr sz="466" b="1"/>
            </a:lvl8pPr>
            <a:lvl9pPr marL="1065459" indent="0">
              <a:buNone/>
              <a:defRPr sz="466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348561" y="1380691"/>
            <a:ext cx="1132473" cy="20307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73E4F-3BCB-4A37-A57D-18D67E56ECD4}" type="datetimeFigureOut">
              <a:rPr lang="en-GB" smtClean="0"/>
              <a:t>03/08/2023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98FBB-C955-4CD2-90BB-46EBC46914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7671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73E4F-3BCB-4A37-A57D-18D67E56ECD4}" type="datetimeFigureOut">
              <a:rPr lang="en-GB" smtClean="0"/>
              <a:t>03/08/2023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98FBB-C955-4CD2-90BB-46EBC46914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8359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73E4F-3BCB-4A37-A57D-18D67E56ECD4}" type="datetimeFigureOut">
              <a:rPr lang="en-GB" smtClean="0"/>
              <a:t>03/08/2023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98FBB-C955-4CD2-90BB-46EBC46914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5852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485" y="251989"/>
            <a:ext cx="859153" cy="881962"/>
          </a:xfrm>
        </p:spPr>
        <p:txBody>
          <a:bodyPr anchor="b"/>
          <a:lstStyle>
            <a:lvl1pPr>
              <a:defRPr sz="93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2473" y="544227"/>
            <a:ext cx="1348561" cy="2686135"/>
          </a:xfrm>
        </p:spPr>
        <p:txBody>
          <a:bodyPr/>
          <a:lstStyle>
            <a:lvl1pPr>
              <a:defRPr sz="932"/>
            </a:lvl1pPr>
            <a:lvl2pPr>
              <a:defRPr sz="816"/>
            </a:lvl2pPr>
            <a:lvl3pPr>
              <a:defRPr sz="699"/>
            </a:lvl3pPr>
            <a:lvl4pPr>
              <a:defRPr sz="583"/>
            </a:lvl4pPr>
            <a:lvl5pPr>
              <a:defRPr sz="583"/>
            </a:lvl5pPr>
            <a:lvl6pPr>
              <a:defRPr sz="583"/>
            </a:lvl6pPr>
            <a:lvl7pPr>
              <a:defRPr sz="583"/>
            </a:lvl7pPr>
            <a:lvl8pPr>
              <a:defRPr sz="583"/>
            </a:lvl8pPr>
            <a:lvl9pPr>
              <a:defRPr sz="58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3485" y="1133952"/>
            <a:ext cx="859153" cy="2100785"/>
          </a:xfrm>
        </p:spPr>
        <p:txBody>
          <a:bodyPr/>
          <a:lstStyle>
            <a:lvl1pPr marL="0" indent="0">
              <a:buNone/>
              <a:defRPr sz="466"/>
            </a:lvl1pPr>
            <a:lvl2pPr marL="133182" indent="0">
              <a:buNone/>
              <a:defRPr sz="408"/>
            </a:lvl2pPr>
            <a:lvl3pPr marL="266365" indent="0">
              <a:buNone/>
              <a:defRPr sz="350"/>
            </a:lvl3pPr>
            <a:lvl4pPr marL="399547" indent="0">
              <a:buNone/>
              <a:defRPr sz="291"/>
            </a:lvl4pPr>
            <a:lvl5pPr marL="532729" indent="0">
              <a:buNone/>
              <a:defRPr sz="291"/>
            </a:lvl5pPr>
            <a:lvl6pPr marL="665912" indent="0">
              <a:buNone/>
              <a:defRPr sz="291"/>
            </a:lvl6pPr>
            <a:lvl7pPr marL="799094" indent="0">
              <a:buNone/>
              <a:defRPr sz="291"/>
            </a:lvl7pPr>
            <a:lvl8pPr marL="932277" indent="0">
              <a:buNone/>
              <a:defRPr sz="291"/>
            </a:lvl8pPr>
            <a:lvl9pPr marL="1065459" indent="0">
              <a:buNone/>
              <a:defRPr sz="29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73E4F-3BCB-4A37-A57D-18D67E56ECD4}" type="datetimeFigureOut">
              <a:rPr lang="en-GB" smtClean="0"/>
              <a:t>03/08/2023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98FBB-C955-4CD2-90BB-46EBC46914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1738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485" y="251989"/>
            <a:ext cx="859153" cy="881962"/>
          </a:xfrm>
        </p:spPr>
        <p:txBody>
          <a:bodyPr anchor="b"/>
          <a:lstStyle>
            <a:lvl1pPr>
              <a:defRPr sz="93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32473" y="544227"/>
            <a:ext cx="1348561" cy="2686135"/>
          </a:xfrm>
        </p:spPr>
        <p:txBody>
          <a:bodyPr anchor="t"/>
          <a:lstStyle>
            <a:lvl1pPr marL="0" indent="0">
              <a:buNone/>
              <a:defRPr sz="932"/>
            </a:lvl1pPr>
            <a:lvl2pPr marL="133182" indent="0">
              <a:buNone/>
              <a:defRPr sz="816"/>
            </a:lvl2pPr>
            <a:lvl3pPr marL="266365" indent="0">
              <a:buNone/>
              <a:defRPr sz="699"/>
            </a:lvl3pPr>
            <a:lvl4pPr marL="399547" indent="0">
              <a:buNone/>
              <a:defRPr sz="583"/>
            </a:lvl4pPr>
            <a:lvl5pPr marL="532729" indent="0">
              <a:buNone/>
              <a:defRPr sz="583"/>
            </a:lvl5pPr>
            <a:lvl6pPr marL="665912" indent="0">
              <a:buNone/>
              <a:defRPr sz="583"/>
            </a:lvl6pPr>
            <a:lvl7pPr marL="799094" indent="0">
              <a:buNone/>
              <a:defRPr sz="583"/>
            </a:lvl7pPr>
            <a:lvl8pPr marL="932277" indent="0">
              <a:buNone/>
              <a:defRPr sz="583"/>
            </a:lvl8pPr>
            <a:lvl9pPr marL="1065459" indent="0">
              <a:buNone/>
              <a:defRPr sz="58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3485" y="1133952"/>
            <a:ext cx="859153" cy="2100785"/>
          </a:xfrm>
        </p:spPr>
        <p:txBody>
          <a:bodyPr/>
          <a:lstStyle>
            <a:lvl1pPr marL="0" indent="0">
              <a:buNone/>
              <a:defRPr sz="466"/>
            </a:lvl1pPr>
            <a:lvl2pPr marL="133182" indent="0">
              <a:buNone/>
              <a:defRPr sz="408"/>
            </a:lvl2pPr>
            <a:lvl3pPr marL="266365" indent="0">
              <a:buNone/>
              <a:defRPr sz="350"/>
            </a:lvl3pPr>
            <a:lvl4pPr marL="399547" indent="0">
              <a:buNone/>
              <a:defRPr sz="291"/>
            </a:lvl4pPr>
            <a:lvl5pPr marL="532729" indent="0">
              <a:buNone/>
              <a:defRPr sz="291"/>
            </a:lvl5pPr>
            <a:lvl6pPr marL="665912" indent="0">
              <a:buNone/>
              <a:defRPr sz="291"/>
            </a:lvl6pPr>
            <a:lvl7pPr marL="799094" indent="0">
              <a:buNone/>
              <a:defRPr sz="291"/>
            </a:lvl7pPr>
            <a:lvl8pPr marL="932277" indent="0">
              <a:buNone/>
              <a:defRPr sz="291"/>
            </a:lvl8pPr>
            <a:lvl9pPr marL="1065459" indent="0">
              <a:buNone/>
              <a:defRPr sz="29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73E4F-3BCB-4A37-A57D-18D67E56ECD4}" type="datetimeFigureOut">
              <a:rPr lang="en-GB" smtClean="0"/>
              <a:t>03/08/2023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98FBB-C955-4CD2-90BB-46EBC46914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1367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73E4F-3BCB-4A37-A57D-18D67E56ECD4}" type="datetimeFigureOut">
              <a:rPr lang="en-GB" smtClean="0"/>
              <a:t>03/08/2023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98FBB-C955-4CD2-90BB-46EBC46914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6619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906300" y="201241"/>
            <a:ext cx="574387" cy="32032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3138" y="201241"/>
            <a:ext cx="1689864" cy="32032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73E4F-3BCB-4A37-A57D-18D67E56ECD4}" type="datetimeFigureOut">
              <a:rPr lang="en-GB" smtClean="0"/>
              <a:t>03/08/2023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98FBB-C955-4CD2-90BB-46EBC46914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8582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138" y="201242"/>
            <a:ext cx="2297549" cy="730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3138" y="1006207"/>
            <a:ext cx="2297549" cy="23982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83138" y="3503351"/>
            <a:ext cx="599361" cy="2012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473E4F-3BCB-4A37-A57D-18D67E56ECD4}" type="datetimeFigureOut">
              <a:rPr lang="en-GB" smtClean="0"/>
              <a:t>03/08/2023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82392" y="3503351"/>
            <a:ext cx="899041" cy="2012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81326" y="3503351"/>
            <a:ext cx="599361" cy="2012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98FBB-C955-4CD2-90BB-46EBC46914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968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266365" rtl="0" eaLnBrk="1" latinLnBrk="0" hangingPunct="1">
        <a:lnSpc>
          <a:spcPct val="90000"/>
        </a:lnSpc>
        <a:spcBef>
          <a:spcPct val="0"/>
        </a:spcBef>
        <a:buNone/>
        <a:defRPr sz="128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6591" indent="-66591" algn="l" defTabSz="266365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816" kern="1200">
          <a:solidFill>
            <a:schemeClr val="tx1"/>
          </a:solidFill>
          <a:latin typeface="+mn-lt"/>
          <a:ea typeface="+mn-ea"/>
          <a:cs typeface="+mn-cs"/>
        </a:defRPr>
      </a:lvl1pPr>
      <a:lvl2pPr marL="199774" indent="-66591" algn="l" defTabSz="266365" rtl="0" eaLnBrk="1" latinLnBrk="0" hangingPunct="1">
        <a:lnSpc>
          <a:spcPct val="90000"/>
        </a:lnSpc>
        <a:spcBef>
          <a:spcPts val="146"/>
        </a:spcBef>
        <a:buFont typeface="Arial" panose="020B0604020202020204" pitchFamily="34" charset="0"/>
        <a:buChar char="•"/>
        <a:defRPr sz="699" kern="1200">
          <a:solidFill>
            <a:schemeClr val="tx1"/>
          </a:solidFill>
          <a:latin typeface="+mn-lt"/>
          <a:ea typeface="+mn-ea"/>
          <a:cs typeface="+mn-cs"/>
        </a:defRPr>
      </a:lvl2pPr>
      <a:lvl3pPr marL="332956" indent="-66591" algn="l" defTabSz="266365" rtl="0" eaLnBrk="1" latinLnBrk="0" hangingPunct="1">
        <a:lnSpc>
          <a:spcPct val="90000"/>
        </a:lnSpc>
        <a:spcBef>
          <a:spcPts val="146"/>
        </a:spcBef>
        <a:buFont typeface="Arial" panose="020B0604020202020204" pitchFamily="34" charset="0"/>
        <a:buChar char="•"/>
        <a:defRPr sz="583" kern="1200">
          <a:solidFill>
            <a:schemeClr val="tx1"/>
          </a:solidFill>
          <a:latin typeface="+mn-lt"/>
          <a:ea typeface="+mn-ea"/>
          <a:cs typeface="+mn-cs"/>
        </a:defRPr>
      </a:lvl3pPr>
      <a:lvl4pPr marL="466138" indent="-66591" algn="l" defTabSz="266365" rtl="0" eaLnBrk="1" latinLnBrk="0" hangingPunct="1">
        <a:lnSpc>
          <a:spcPct val="90000"/>
        </a:lnSpc>
        <a:spcBef>
          <a:spcPts val="146"/>
        </a:spcBef>
        <a:buFont typeface="Arial" panose="020B0604020202020204" pitchFamily="34" charset="0"/>
        <a:buChar char="•"/>
        <a:defRPr sz="524" kern="1200">
          <a:solidFill>
            <a:schemeClr val="tx1"/>
          </a:solidFill>
          <a:latin typeface="+mn-lt"/>
          <a:ea typeface="+mn-ea"/>
          <a:cs typeface="+mn-cs"/>
        </a:defRPr>
      </a:lvl4pPr>
      <a:lvl5pPr marL="599321" indent="-66591" algn="l" defTabSz="266365" rtl="0" eaLnBrk="1" latinLnBrk="0" hangingPunct="1">
        <a:lnSpc>
          <a:spcPct val="90000"/>
        </a:lnSpc>
        <a:spcBef>
          <a:spcPts val="146"/>
        </a:spcBef>
        <a:buFont typeface="Arial" panose="020B0604020202020204" pitchFamily="34" charset="0"/>
        <a:buChar char="•"/>
        <a:defRPr sz="524" kern="1200">
          <a:solidFill>
            <a:schemeClr val="tx1"/>
          </a:solidFill>
          <a:latin typeface="+mn-lt"/>
          <a:ea typeface="+mn-ea"/>
          <a:cs typeface="+mn-cs"/>
        </a:defRPr>
      </a:lvl5pPr>
      <a:lvl6pPr marL="732503" indent="-66591" algn="l" defTabSz="266365" rtl="0" eaLnBrk="1" latinLnBrk="0" hangingPunct="1">
        <a:lnSpc>
          <a:spcPct val="90000"/>
        </a:lnSpc>
        <a:spcBef>
          <a:spcPts val="146"/>
        </a:spcBef>
        <a:buFont typeface="Arial" panose="020B0604020202020204" pitchFamily="34" charset="0"/>
        <a:buChar char="•"/>
        <a:defRPr sz="524" kern="1200">
          <a:solidFill>
            <a:schemeClr val="tx1"/>
          </a:solidFill>
          <a:latin typeface="+mn-lt"/>
          <a:ea typeface="+mn-ea"/>
          <a:cs typeface="+mn-cs"/>
        </a:defRPr>
      </a:lvl6pPr>
      <a:lvl7pPr marL="865685" indent="-66591" algn="l" defTabSz="266365" rtl="0" eaLnBrk="1" latinLnBrk="0" hangingPunct="1">
        <a:lnSpc>
          <a:spcPct val="90000"/>
        </a:lnSpc>
        <a:spcBef>
          <a:spcPts val="146"/>
        </a:spcBef>
        <a:buFont typeface="Arial" panose="020B0604020202020204" pitchFamily="34" charset="0"/>
        <a:buChar char="•"/>
        <a:defRPr sz="524" kern="1200">
          <a:solidFill>
            <a:schemeClr val="tx1"/>
          </a:solidFill>
          <a:latin typeface="+mn-lt"/>
          <a:ea typeface="+mn-ea"/>
          <a:cs typeface="+mn-cs"/>
        </a:defRPr>
      </a:lvl7pPr>
      <a:lvl8pPr marL="998868" indent="-66591" algn="l" defTabSz="266365" rtl="0" eaLnBrk="1" latinLnBrk="0" hangingPunct="1">
        <a:lnSpc>
          <a:spcPct val="90000"/>
        </a:lnSpc>
        <a:spcBef>
          <a:spcPts val="146"/>
        </a:spcBef>
        <a:buFont typeface="Arial" panose="020B0604020202020204" pitchFamily="34" charset="0"/>
        <a:buChar char="•"/>
        <a:defRPr sz="524" kern="1200">
          <a:solidFill>
            <a:schemeClr val="tx1"/>
          </a:solidFill>
          <a:latin typeface="+mn-lt"/>
          <a:ea typeface="+mn-ea"/>
          <a:cs typeface="+mn-cs"/>
        </a:defRPr>
      </a:lvl8pPr>
      <a:lvl9pPr marL="1132050" indent="-66591" algn="l" defTabSz="266365" rtl="0" eaLnBrk="1" latinLnBrk="0" hangingPunct="1">
        <a:lnSpc>
          <a:spcPct val="90000"/>
        </a:lnSpc>
        <a:spcBef>
          <a:spcPts val="146"/>
        </a:spcBef>
        <a:buFont typeface="Arial" panose="020B0604020202020204" pitchFamily="34" charset="0"/>
        <a:buChar char="•"/>
        <a:defRPr sz="5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66365" rtl="0" eaLnBrk="1" latinLnBrk="0" hangingPunct="1">
        <a:defRPr sz="524" kern="1200">
          <a:solidFill>
            <a:schemeClr val="tx1"/>
          </a:solidFill>
          <a:latin typeface="+mn-lt"/>
          <a:ea typeface="+mn-ea"/>
          <a:cs typeface="+mn-cs"/>
        </a:defRPr>
      </a:lvl1pPr>
      <a:lvl2pPr marL="133182" algn="l" defTabSz="266365" rtl="0" eaLnBrk="1" latinLnBrk="0" hangingPunct="1">
        <a:defRPr sz="524" kern="1200">
          <a:solidFill>
            <a:schemeClr val="tx1"/>
          </a:solidFill>
          <a:latin typeface="+mn-lt"/>
          <a:ea typeface="+mn-ea"/>
          <a:cs typeface="+mn-cs"/>
        </a:defRPr>
      </a:lvl2pPr>
      <a:lvl3pPr marL="266365" algn="l" defTabSz="266365" rtl="0" eaLnBrk="1" latinLnBrk="0" hangingPunct="1">
        <a:defRPr sz="524" kern="1200">
          <a:solidFill>
            <a:schemeClr val="tx1"/>
          </a:solidFill>
          <a:latin typeface="+mn-lt"/>
          <a:ea typeface="+mn-ea"/>
          <a:cs typeface="+mn-cs"/>
        </a:defRPr>
      </a:lvl3pPr>
      <a:lvl4pPr marL="399547" algn="l" defTabSz="266365" rtl="0" eaLnBrk="1" latinLnBrk="0" hangingPunct="1">
        <a:defRPr sz="524" kern="1200">
          <a:solidFill>
            <a:schemeClr val="tx1"/>
          </a:solidFill>
          <a:latin typeface="+mn-lt"/>
          <a:ea typeface="+mn-ea"/>
          <a:cs typeface="+mn-cs"/>
        </a:defRPr>
      </a:lvl4pPr>
      <a:lvl5pPr marL="532729" algn="l" defTabSz="266365" rtl="0" eaLnBrk="1" latinLnBrk="0" hangingPunct="1">
        <a:defRPr sz="524" kern="1200">
          <a:solidFill>
            <a:schemeClr val="tx1"/>
          </a:solidFill>
          <a:latin typeface="+mn-lt"/>
          <a:ea typeface="+mn-ea"/>
          <a:cs typeface="+mn-cs"/>
        </a:defRPr>
      </a:lvl5pPr>
      <a:lvl6pPr marL="665912" algn="l" defTabSz="266365" rtl="0" eaLnBrk="1" latinLnBrk="0" hangingPunct="1">
        <a:defRPr sz="524" kern="1200">
          <a:solidFill>
            <a:schemeClr val="tx1"/>
          </a:solidFill>
          <a:latin typeface="+mn-lt"/>
          <a:ea typeface="+mn-ea"/>
          <a:cs typeface="+mn-cs"/>
        </a:defRPr>
      </a:lvl6pPr>
      <a:lvl7pPr marL="799094" algn="l" defTabSz="266365" rtl="0" eaLnBrk="1" latinLnBrk="0" hangingPunct="1">
        <a:defRPr sz="524" kern="1200">
          <a:solidFill>
            <a:schemeClr val="tx1"/>
          </a:solidFill>
          <a:latin typeface="+mn-lt"/>
          <a:ea typeface="+mn-ea"/>
          <a:cs typeface="+mn-cs"/>
        </a:defRPr>
      </a:lvl7pPr>
      <a:lvl8pPr marL="932277" algn="l" defTabSz="266365" rtl="0" eaLnBrk="1" latinLnBrk="0" hangingPunct="1">
        <a:defRPr sz="524" kern="1200">
          <a:solidFill>
            <a:schemeClr val="tx1"/>
          </a:solidFill>
          <a:latin typeface="+mn-lt"/>
          <a:ea typeface="+mn-ea"/>
          <a:cs typeface="+mn-cs"/>
        </a:defRPr>
      </a:lvl8pPr>
      <a:lvl9pPr marL="1065459" algn="l" defTabSz="266365" rtl="0" eaLnBrk="1" latinLnBrk="0" hangingPunct="1">
        <a:defRPr sz="52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s://creativecommons.org/licenses/by/4.0/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54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937703C-BCEE-4999-BFB2-0530D0E2A257}"/>
              </a:ext>
            </a:extLst>
          </p:cNvPr>
          <p:cNvSpPr txBox="1"/>
          <p:nvPr/>
        </p:nvSpPr>
        <p:spPr>
          <a:xfrm>
            <a:off x="161912" y="131323"/>
            <a:ext cx="2340000" cy="206210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600" dirty="0"/>
              <a:t>The Creative Commons Attribution Card Game is created by Rachel Scanlon and licensed under a CC BY 4.0 licence.</a:t>
            </a:r>
          </a:p>
          <a:p>
            <a:r>
              <a:rPr lang="en-GB" sz="1600" dirty="0">
                <a:hlinkClick r:id="rId2"/>
              </a:rPr>
              <a:t>https://creativecommons.org/licenses/by/4.0/</a:t>
            </a:r>
            <a:r>
              <a:rPr lang="en-GB" sz="1600" dirty="0"/>
              <a:t>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D66376-CE1F-432C-8B70-6BB22A940E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12" y="2864488"/>
            <a:ext cx="2340000" cy="731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511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54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>
            <a:extLst>
              <a:ext uri="{FF2B5EF4-FFF2-40B4-BE49-F238E27FC236}">
                <a16:creationId xmlns:a16="http://schemas.microsoft.com/office/drawing/2014/main" id="{D21912A1-66E1-43BE-9273-EBC8E18C581B}"/>
              </a:ext>
            </a:extLst>
          </p:cNvPr>
          <p:cNvSpPr/>
          <p:nvPr/>
        </p:nvSpPr>
        <p:spPr>
          <a:xfrm>
            <a:off x="1" y="1"/>
            <a:ext cx="2663824" cy="3779838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5CA8B3-B053-4E6D-844B-DA749685ECDD}"/>
              </a:ext>
            </a:extLst>
          </p:cNvPr>
          <p:cNvSpPr txBox="1"/>
          <p:nvPr/>
        </p:nvSpPr>
        <p:spPr>
          <a:xfrm>
            <a:off x="435690" y="3233709"/>
            <a:ext cx="1792446" cy="26404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16" dirty="0"/>
              <a:t>CC BY 4.0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4C7A840-8E25-2E83-3ADB-68E2250A5092}"/>
              </a:ext>
            </a:extLst>
          </p:cNvPr>
          <p:cNvSpPr/>
          <p:nvPr/>
        </p:nvSpPr>
        <p:spPr>
          <a:xfrm>
            <a:off x="86773" y="560944"/>
            <a:ext cx="2490281" cy="900276"/>
          </a:xfrm>
          <a:prstGeom prst="rect">
            <a:avLst/>
          </a:prstGeom>
          <a:noFill/>
        </p:spPr>
        <p:txBody>
          <a:bodyPr spcFirstLastPara="1" wrap="none" lIns="28349" tIns="14174" rIns="28349" bIns="14174" numCol="1">
            <a:prstTxWarp prst="textArchUp">
              <a:avLst>
                <a:gd name="adj" fmla="val 9912656"/>
              </a:avLst>
            </a:prstTxWarp>
            <a:spAutoFit/>
          </a:bodyPr>
          <a:lstStyle/>
          <a:p>
            <a:pPr algn="ctr"/>
            <a:r>
              <a:rPr lang="en-US" sz="2200" b="1" spc="93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ngenial Black" panose="02000503040000020004" pitchFamily="2" charset="0"/>
              </a:rPr>
              <a:t> Creative Commons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A15E8B8-B7C3-D466-41A6-357E7A754899}"/>
              </a:ext>
            </a:extLst>
          </p:cNvPr>
          <p:cNvSpPr/>
          <p:nvPr/>
        </p:nvSpPr>
        <p:spPr>
          <a:xfrm>
            <a:off x="178750" y="1079488"/>
            <a:ext cx="2306327" cy="507926"/>
          </a:xfrm>
          <a:prstGeom prst="rect">
            <a:avLst/>
          </a:prstGeom>
          <a:noFill/>
        </p:spPr>
        <p:txBody>
          <a:bodyPr spcFirstLastPara="1" wrap="none" lIns="28349" tIns="14174" rIns="28349" bIns="14174" numCol="1">
            <a:prstTxWarp prst="textArchUp">
              <a:avLst>
                <a:gd name="adj" fmla="val 10752328"/>
              </a:avLst>
            </a:prstTxWarp>
            <a:spAutoFit/>
          </a:bodyPr>
          <a:lstStyle/>
          <a:p>
            <a:pPr algn="ctr"/>
            <a:r>
              <a:rPr lang="en-US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ngenial Black" panose="02000503040000020004" pitchFamily="2" charset="0"/>
              </a:rPr>
              <a:t>Attribution Card Game</a:t>
            </a:r>
          </a:p>
        </p:txBody>
      </p:sp>
      <p:pic>
        <p:nvPicPr>
          <p:cNvPr id="22" name="Picture 21" descr="Icon&#10;&#10;Description automatically generated">
            <a:extLst>
              <a:ext uri="{FF2B5EF4-FFF2-40B4-BE49-F238E27FC236}">
                <a16:creationId xmlns:a16="http://schemas.microsoft.com/office/drawing/2014/main" id="{8EAB2366-8E73-04A2-C372-99554705E3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895" y="2517804"/>
            <a:ext cx="970027" cy="665943"/>
          </a:xfrm>
          <a:prstGeom prst="rect">
            <a:avLst/>
          </a:prstGeom>
          <a:effectLst>
            <a:outerShdw blurRad="63500" dist="63500" dir="12000000" algn="tr" rotWithShape="0">
              <a:prstClr val="black">
                <a:alpha val="70000"/>
              </a:prstClr>
            </a:outerShdw>
          </a:effectLst>
          <a:scene3d>
            <a:camera prst="orthographicFront">
              <a:rot lat="3000000" lon="21594000" rev="0"/>
            </a:camera>
            <a:lightRig rig="threePt" dir="t"/>
          </a:scene3d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C78593B5-9F2B-762E-532F-19948D8B5E85}"/>
              </a:ext>
            </a:extLst>
          </p:cNvPr>
          <p:cNvGrpSpPr/>
          <p:nvPr/>
        </p:nvGrpSpPr>
        <p:grpSpPr>
          <a:xfrm>
            <a:off x="707895" y="1473416"/>
            <a:ext cx="1248037" cy="820084"/>
            <a:chOff x="1232212" y="4093648"/>
            <a:chExt cx="3577228" cy="2476272"/>
          </a:xfrm>
        </p:grpSpPr>
        <p:pic>
          <p:nvPicPr>
            <p:cNvPr id="27" name="Picture 26" descr="Icon&#10;&#10;Description automatically generated">
              <a:extLst>
                <a:ext uri="{FF2B5EF4-FFF2-40B4-BE49-F238E27FC236}">
                  <a16:creationId xmlns:a16="http://schemas.microsoft.com/office/drawing/2014/main" id="{D4ED48AB-A72A-CB6D-92DA-AC975744D6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833995">
              <a:off x="1689416" y="4463551"/>
              <a:ext cx="1449200" cy="2363608"/>
            </a:xfrm>
            <a:prstGeom prst="rect">
              <a:avLst/>
            </a:prstGeom>
            <a:effectLst>
              <a:outerShdw blurRad="63500" dist="139700" dir="8100000" algn="tr" rotWithShape="0">
                <a:prstClr val="black">
                  <a:alpha val="70000"/>
                </a:prstClr>
              </a:outerShdw>
            </a:effectLst>
          </p:spPr>
        </p:pic>
        <p:pic>
          <p:nvPicPr>
            <p:cNvPr id="29" name="Picture 28" descr="Icon&#10;&#10;Description automatically generated">
              <a:extLst>
                <a:ext uri="{FF2B5EF4-FFF2-40B4-BE49-F238E27FC236}">
                  <a16:creationId xmlns:a16="http://schemas.microsoft.com/office/drawing/2014/main" id="{78686406-5D3C-1B4B-0CC9-D7559E007E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04479">
              <a:off x="2327801" y="4093648"/>
              <a:ext cx="1449200" cy="2363608"/>
            </a:xfrm>
            <a:prstGeom prst="rect">
              <a:avLst/>
            </a:prstGeom>
            <a:effectLst>
              <a:outerShdw blurRad="63500" dist="88900" dir="8100000" algn="tr" rotWithShape="0">
                <a:prstClr val="black">
                  <a:alpha val="70000"/>
                </a:prstClr>
              </a:outerShdw>
            </a:effectLst>
          </p:spPr>
        </p:pic>
        <p:pic>
          <p:nvPicPr>
            <p:cNvPr id="30" name="Picture 29" descr="Icon&#10;&#10;Description automatically generated">
              <a:extLst>
                <a:ext uri="{FF2B5EF4-FFF2-40B4-BE49-F238E27FC236}">
                  <a16:creationId xmlns:a16="http://schemas.microsoft.com/office/drawing/2014/main" id="{B222AB4B-CFBF-D72E-1007-E0BD1AF178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38716">
              <a:off x="3360240" y="4206312"/>
              <a:ext cx="1449200" cy="2363608"/>
            </a:xfrm>
            <a:prstGeom prst="rect">
              <a:avLst/>
            </a:prstGeom>
            <a:effectLst>
              <a:outerShdw blurRad="63500" dist="88900" dir="8100000" algn="tr" rotWithShape="0">
                <a:prstClr val="black">
                  <a:alpha val="7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822220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>
            <a:extLst>
              <a:ext uri="{FF2B5EF4-FFF2-40B4-BE49-F238E27FC236}">
                <a16:creationId xmlns:a16="http://schemas.microsoft.com/office/drawing/2014/main" id="{D21912A1-66E1-43BE-9273-EBC8E18C581B}"/>
              </a:ext>
            </a:extLst>
          </p:cNvPr>
          <p:cNvSpPr/>
          <p:nvPr/>
        </p:nvSpPr>
        <p:spPr>
          <a:xfrm>
            <a:off x="1" y="1"/>
            <a:ext cx="2663824" cy="3779837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66CBA1B-8547-4F3C-90C9-4BBEDC699785}"/>
              </a:ext>
            </a:extLst>
          </p:cNvPr>
          <p:cNvSpPr txBox="1"/>
          <p:nvPr/>
        </p:nvSpPr>
        <p:spPr>
          <a:xfrm>
            <a:off x="437976" y="907644"/>
            <a:ext cx="1792374" cy="646331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dirty="0"/>
              <a:t>Four elements of an ideal </a:t>
            </a:r>
          </a:p>
          <a:p>
            <a:r>
              <a:rPr lang="en-GB" sz="1200" dirty="0"/>
              <a:t>Creative Commons attribution: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11FA59-EC05-4556-827D-3AF243F7BA45}"/>
              </a:ext>
            </a:extLst>
          </p:cNvPr>
          <p:cNvSpPr txBox="1"/>
          <p:nvPr/>
        </p:nvSpPr>
        <p:spPr>
          <a:xfrm>
            <a:off x="437976" y="1813046"/>
            <a:ext cx="1792374" cy="1122871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460600" lvl="2" indent="-177154">
              <a:buFont typeface="Arial" panose="020B0604020202020204" pitchFamily="34" charset="0"/>
              <a:buChar char="•"/>
            </a:pPr>
            <a:r>
              <a:rPr lang="en-GB" sz="1674" dirty="0"/>
              <a:t>Title</a:t>
            </a:r>
          </a:p>
          <a:p>
            <a:pPr marL="460600" lvl="2" indent="-177154">
              <a:buFont typeface="Arial" panose="020B0604020202020204" pitchFamily="34" charset="0"/>
              <a:buChar char="•"/>
            </a:pPr>
            <a:r>
              <a:rPr lang="en-GB" sz="1674" dirty="0"/>
              <a:t>Author</a:t>
            </a:r>
          </a:p>
          <a:p>
            <a:pPr marL="460600" lvl="2" indent="-177154">
              <a:buFont typeface="Arial" panose="020B0604020202020204" pitchFamily="34" charset="0"/>
              <a:buChar char="•"/>
            </a:pPr>
            <a:r>
              <a:rPr lang="en-GB" sz="1674" dirty="0"/>
              <a:t>Source</a:t>
            </a:r>
          </a:p>
          <a:p>
            <a:pPr marL="460600" lvl="2" indent="-177154">
              <a:buFont typeface="Arial" panose="020B0604020202020204" pitchFamily="34" charset="0"/>
              <a:buChar char="•"/>
            </a:pPr>
            <a:r>
              <a:rPr lang="en-GB" sz="1674" dirty="0"/>
              <a:t>Licence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11B2B5-4443-455B-AE6F-B729E7FC5BD8}"/>
              </a:ext>
            </a:extLst>
          </p:cNvPr>
          <p:cNvSpPr txBox="1"/>
          <p:nvPr/>
        </p:nvSpPr>
        <p:spPr>
          <a:xfrm>
            <a:off x="437976" y="173997"/>
            <a:ext cx="1792374" cy="46166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Creative Commons </a:t>
            </a:r>
          </a:p>
          <a:p>
            <a:pPr algn="ctr"/>
            <a:r>
              <a:rPr lang="en-GB" sz="1200" dirty="0"/>
              <a:t>Attribution Card Game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5CA8B3-B053-4E6D-844B-DA749685ECDD}"/>
              </a:ext>
            </a:extLst>
          </p:cNvPr>
          <p:cNvSpPr txBox="1"/>
          <p:nvPr/>
        </p:nvSpPr>
        <p:spPr>
          <a:xfrm>
            <a:off x="437940" y="3233709"/>
            <a:ext cx="1792446" cy="26404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16" dirty="0"/>
              <a:t>Hint card</a:t>
            </a:r>
          </a:p>
        </p:txBody>
      </p:sp>
    </p:spTree>
    <p:extLst>
      <p:ext uri="{BB962C8B-B14F-4D97-AF65-F5344CB8AC3E}">
        <p14:creationId xmlns:p14="http://schemas.microsoft.com/office/powerpoint/2010/main" val="4182360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38E418-1BFC-A009-3ED5-75BC7C69DB31}"/>
              </a:ext>
            </a:extLst>
          </p:cNvPr>
          <p:cNvGrpSpPr/>
          <p:nvPr/>
        </p:nvGrpSpPr>
        <p:grpSpPr>
          <a:xfrm>
            <a:off x="161912" y="107003"/>
            <a:ext cx="2340000" cy="1620000"/>
            <a:chOff x="617220" y="544660"/>
            <a:chExt cx="5623560" cy="637032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BB912A5-0A0D-F4FA-62D0-1A3977A13F73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 dirty="0"/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27344331-0A06-2164-2BC0-417B8BBEED1E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frame">
              <a:avLst>
                <a:gd name="adj1" fmla="val 3486"/>
              </a:avLst>
            </a:prstGeom>
            <a:solidFill>
              <a:schemeClr val="tx1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/>
            </a:p>
          </p:txBody>
        </p:sp>
      </p:grpSp>
      <p:pic>
        <p:nvPicPr>
          <p:cNvPr id="5" name="Content Placeholder 8" descr="Comic strip &quot;Wikipedian Protestor&quot; from XKCD">
            <a:extLst>
              <a:ext uri="{FF2B5EF4-FFF2-40B4-BE49-F238E27FC236}">
                <a16:creationId xmlns:a16="http://schemas.microsoft.com/office/drawing/2014/main" id="{1F3A9658-3DC2-1A68-9E44-D379408DC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912" y="360400"/>
            <a:ext cx="2057150" cy="1116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FDC69F-B4FF-3603-A6CA-30659B5E486F}"/>
              </a:ext>
            </a:extLst>
          </p:cNvPr>
          <p:cNvSpPr/>
          <p:nvPr/>
        </p:nvSpPr>
        <p:spPr>
          <a:xfrm>
            <a:off x="179912" y="2060423"/>
            <a:ext cx="2304000" cy="15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0" dirty="0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EF4C33B-A0BB-A038-071E-E381D3C57116}"/>
              </a:ext>
            </a:extLst>
          </p:cNvPr>
          <p:cNvSpPr/>
          <p:nvPr/>
        </p:nvSpPr>
        <p:spPr>
          <a:xfrm>
            <a:off x="161912" y="2060424"/>
            <a:ext cx="2340000" cy="1620000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E14B5-0081-4EEA-BEAF-2609406A7491}"/>
              </a:ext>
            </a:extLst>
          </p:cNvPr>
          <p:cNvSpPr/>
          <p:nvPr/>
        </p:nvSpPr>
        <p:spPr>
          <a:xfrm>
            <a:off x="305912" y="2258424"/>
            <a:ext cx="2052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Title:</a:t>
            </a:r>
          </a:p>
          <a:p>
            <a:pPr algn="ctr"/>
            <a:r>
              <a:rPr lang="en-US" sz="1600" dirty="0" err="1">
                <a:solidFill>
                  <a:schemeClr val="tx1"/>
                </a:solidFill>
                <a:cs typeface="Calibri" panose="020F0502020204030204" pitchFamily="34" charset="0"/>
              </a:rPr>
              <a:t>Wikipedian</a:t>
            </a:r>
            <a:r>
              <a:rPr lang="en-US" sz="1600" dirty="0">
                <a:solidFill>
                  <a:schemeClr val="tx1"/>
                </a:solidFill>
                <a:cs typeface="Calibri" panose="020F0502020204030204" pitchFamily="34" charset="0"/>
              </a:rPr>
              <a:t> Protestor</a:t>
            </a:r>
            <a:endParaRPr lang="en-GB" sz="124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468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38E418-1BFC-A009-3ED5-75BC7C69DB31}"/>
              </a:ext>
            </a:extLst>
          </p:cNvPr>
          <p:cNvGrpSpPr/>
          <p:nvPr/>
        </p:nvGrpSpPr>
        <p:grpSpPr>
          <a:xfrm>
            <a:off x="161912" y="107003"/>
            <a:ext cx="2340000" cy="1620000"/>
            <a:chOff x="617220" y="544660"/>
            <a:chExt cx="5623560" cy="637032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BB912A5-0A0D-F4FA-62D0-1A3977A13F73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 dirty="0"/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27344331-0A06-2164-2BC0-417B8BBEED1E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frame">
              <a:avLst>
                <a:gd name="adj1" fmla="val 3486"/>
              </a:avLst>
            </a:prstGeom>
            <a:solidFill>
              <a:schemeClr val="tx1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/>
            </a:p>
          </p:txBody>
        </p:sp>
      </p:grpSp>
      <p:pic>
        <p:nvPicPr>
          <p:cNvPr id="5" name="Content Placeholder 8" descr="Comic strip &quot;Wikipedian Protestor&quot; from XKCD">
            <a:extLst>
              <a:ext uri="{FF2B5EF4-FFF2-40B4-BE49-F238E27FC236}">
                <a16:creationId xmlns:a16="http://schemas.microsoft.com/office/drawing/2014/main" id="{1F3A9658-3DC2-1A68-9E44-D379408DC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912" y="360400"/>
            <a:ext cx="2057150" cy="1116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FDC69F-B4FF-3603-A6CA-30659B5E486F}"/>
              </a:ext>
            </a:extLst>
          </p:cNvPr>
          <p:cNvSpPr/>
          <p:nvPr/>
        </p:nvSpPr>
        <p:spPr>
          <a:xfrm>
            <a:off x="179912" y="2060423"/>
            <a:ext cx="2304000" cy="15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0" dirty="0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EF4C33B-A0BB-A038-071E-E381D3C57116}"/>
              </a:ext>
            </a:extLst>
          </p:cNvPr>
          <p:cNvSpPr/>
          <p:nvPr/>
        </p:nvSpPr>
        <p:spPr>
          <a:xfrm>
            <a:off x="161912" y="2060424"/>
            <a:ext cx="2340000" cy="1620000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E14B5-0081-4EEA-BEAF-2609406A7491}"/>
              </a:ext>
            </a:extLst>
          </p:cNvPr>
          <p:cNvSpPr/>
          <p:nvPr/>
        </p:nvSpPr>
        <p:spPr>
          <a:xfrm>
            <a:off x="305912" y="2258424"/>
            <a:ext cx="2052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Author: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cs typeface="Calibri" panose="020F0502020204030204" pitchFamily="34" charset="0"/>
              </a:rPr>
              <a:t>Randall Munroe</a:t>
            </a:r>
            <a:endParaRPr lang="en-GB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759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38E418-1BFC-A009-3ED5-75BC7C69DB31}"/>
              </a:ext>
            </a:extLst>
          </p:cNvPr>
          <p:cNvGrpSpPr/>
          <p:nvPr/>
        </p:nvGrpSpPr>
        <p:grpSpPr>
          <a:xfrm>
            <a:off x="161912" y="107003"/>
            <a:ext cx="2340000" cy="1620000"/>
            <a:chOff x="617220" y="544660"/>
            <a:chExt cx="5623560" cy="637032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BB912A5-0A0D-F4FA-62D0-1A3977A13F73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 dirty="0"/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27344331-0A06-2164-2BC0-417B8BBEED1E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frame">
              <a:avLst>
                <a:gd name="adj1" fmla="val 3486"/>
              </a:avLst>
            </a:prstGeom>
            <a:solidFill>
              <a:schemeClr val="tx1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/>
            </a:p>
          </p:txBody>
        </p:sp>
      </p:grpSp>
      <p:pic>
        <p:nvPicPr>
          <p:cNvPr id="5" name="Content Placeholder 8" descr="Comic strip &quot;Wikipedian Protestor&quot; from XKCD">
            <a:extLst>
              <a:ext uri="{FF2B5EF4-FFF2-40B4-BE49-F238E27FC236}">
                <a16:creationId xmlns:a16="http://schemas.microsoft.com/office/drawing/2014/main" id="{1F3A9658-3DC2-1A68-9E44-D379408DC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912" y="360400"/>
            <a:ext cx="2057150" cy="1116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FDC69F-B4FF-3603-A6CA-30659B5E486F}"/>
              </a:ext>
            </a:extLst>
          </p:cNvPr>
          <p:cNvSpPr/>
          <p:nvPr/>
        </p:nvSpPr>
        <p:spPr>
          <a:xfrm>
            <a:off x="179912" y="2060423"/>
            <a:ext cx="2304000" cy="15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0" dirty="0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EF4C33B-A0BB-A038-071E-E381D3C57116}"/>
              </a:ext>
            </a:extLst>
          </p:cNvPr>
          <p:cNvSpPr/>
          <p:nvPr/>
        </p:nvSpPr>
        <p:spPr>
          <a:xfrm>
            <a:off x="161912" y="2060424"/>
            <a:ext cx="2340000" cy="1620000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E14B5-0081-4EEA-BEAF-2609406A7491}"/>
              </a:ext>
            </a:extLst>
          </p:cNvPr>
          <p:cNvSpPr/>
          <p:nvPr/>
        </p:nvSpPr>
        <p:spPr>
          <a:xfrm>
            <a:off x="305912" y="2258424"/>
            <a:ext cx="2052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Licence: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</a:rPr>
              <a:t>CC BY NC 2.5</a:t>
            </a:r>
          </a:p>
        </p:txBody>
      </p:sp>
    </p:spTree>
    <p:extLst>
      <p:ext uri="{BB962C8B-B14F-4D97-AF65-F5344CB8AC3E}">
        <p14:creationId xmlns:p14="http://schemas.microsoft.com/office/powerpoint/2010/main" val="2659426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38E418-1BFC-A009-3ED5-75BC7C69DB31}"/>
              </a:ext>
            </a:extLst>
          </p:cNvPr>
          <p:cNvGrpSpPr/>
          <p:nvPr/>
        </p:nvGrpSpPr>
        <p:grpSpPr>
          <a:xfrm>
            <a:off x="161912" y="107003"/>
            <a:ext cx="2340000" cy="1620000"/>
            <a:chOff x="617220" y="544660"/>
            <a:chExt cx="5623560" cy="637032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BB912A5-0A0D-F4FA-62D0-1A3977A13F73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 dirty="0"/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27344331-0A06-2164-2BC0-417B8BBEED1E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frame">
              <a:avLst>
                <a:gd name="adj1" fmla="val 3486"/>
              </a:avLst>
            </a:prstGeom>
            <a:solidFill>
              <a:schemeClr val="tx1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/>
            </a:p>
          </p:txBody>
        </p:sp>
      </p:grpSp>
      <p:pic>
        <p:nvPicPr>
          <p:cNvPr id="5" name="Content Placeholder 8" descr="Comic strip &quot;Wikipedian Protestor&quot; from XKCD">
            <a:extLst>
              <a:ext uri="{FF2B5EF4-FFF2-40B4-BE49-F238E27FC236}">
                <a16:creationId xmlns:a16="http://schemas.microsoft.com/office/drawing/2014/main" id="{1F3A9658-3DC2-1A68-9E44-D379408DC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912" y="360400"/>
            <a:ext cx="2057150" cy="1116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FDC69F-B4FF-3603-A6CA-30659B5E486F}"/>
              </a:ext>
            </a:extLst>
          </p:cNvPr>
          <p:cNvSpPr/>
          <p:nvPr/>
        </p:nvSpPr>
        <p:spPr>
          <a:xfrm>
            <a:off x="179912" y="2060423"/>
            <a:ext cx="2304000" cy="15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0" dirty="0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EF4C33B-A0BB-A038-071E-E381D3C57116}"/>
              </a:ext>
            </a:extLst>
          </p:cNvPr>
          <p:cNvSpPr/>
          <p:nvPr/>
        </p:nvSpPr>
        <p:spPr>
          <a:xfrm>
            <a:off x="161912" y="2060424"/>
            <a:ext cx="2340000" cy="1620000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E14B5-0081-4EEA-BEAF-2609406A7491}"/>
              </a:ext>
            </a:extLst>
          </p:cNvPr>
          <p:cNvSpPr/>
          <p:nvPr/>
        </p:nvSpPr>
        <p:spPr>
          <a:xfrm>
            <a:off x="305912" y="2258424"/>
            <a:ext cx="2052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Source:</a:t>
            </a:r>
          </a:p>
          <a:p>
            <a:pPr algn="ctr"/>
            <a:r>
              <a:rPr lang="en-US" sz="1600" spc="-150" dirty="0">
                <a:solidFill>
                  <a:schemeClr val="tx1"/>
                </a:solidFill>
                <a:cs typeface="Calibri" panose="020F0502020204030204" pitchFamily="34" charset="0"/>
              </a:rPr>
              <a:t>https</a:t>
            </a:r>
            <a:r>
              <a:rPr lang="en-US" sz="1600" dirty="0">
                <a:solidFill>
                  <a:schemeClr val="tx1"/>
                </a:solidFill>
                <a:cs typeface="Calibri" panose="020F0502020204030204" pitchFamily="34" charset="0"/>
              </a:rPr>
              <a:t>://xkcd.com/285/</a:t>
            </a:r>
          </a:p>
        </p:txBody>
      </p:sp>
    </p:spTree>
    <p:extLst>
      <p:ext uri="{BB962C8B-B14F-4D97-AF65-F5344CB8AC3E}">
        <p14:creationId xmlns:p14="http://schemas.microsoft.com/office/powerpoint/2010/main" val="9670276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38E418-1BFC-A009-3ED5-75BC7C69DB31}"/>
              </a:ext>
            </a:extLst>
          </p:cNvPr>
          <p:cNvGrpSpPr/>
          <p:nvPr/>
        </p:nvGrpSpPr>
        <p:grpSpPr>
          <a:xfrm>
            <a:off x="161912" y="107003"/>
            <a:ext cx="2340000" cy="1620000"/>
            <a:chOff x="617220" y="544660"/>
            <a:chExt cx="5623560" cy="637032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BB912A5-0A0D-F4FA-62D0-1A3977A13F73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 dirty="0"/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27344331-0A06-2164-2BC0-417B8BBEED1E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frame">
              <a:avLst>
                <a:gd name="adj1" fmla="val 3486"/>
              </a:avLst>
            </a:prstGeom>
            <a:solidFill>
              <a:schemeClr val="tx1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/>
            </a:p>
          </p:txBody>
        </p:sp>
      </p:grpSp>
      <p:pic>
        <p:nvPicPr>
          <p:cNvPr id="5" name="Content Placeholder 8" descr="Comic strip &quot;Wikipedian Protestor&quot; from XKCD">
            <a:extLst>
              <a:ext uri="{FF2B5EF4-FFF2-40B4-BE49-F238E27FC236}">
                <a16:creationId xmlns:a16="http://schemas.microsoft.com/office/drawing/2014/main" id="{1F3A9658-3DC2-1A68-9E44-D379408DC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912" y="360400"/>
            <a:ext cx="2057150" cy="1116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FDC69F-B4FF-3603-A6CA-30659B5E486F}"/>
              </a:ext>
            </a:extLst>
          </p:cNvPr>
          <p:cNvSpPr/>
          <p:nvPr/>
        </p:nvSpPr>
        <p:spPr>
          <a:xfrm>
            <a:off x="179912" y="2060423"/>
            <a:ext cx="2304000" cy="15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0" dirty="0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EF4C33B-A0BB-A038-071E-E381D3C57116}"/>
              </a:ext>
            </a:extLst>
          </p:cNvPr>
          <p:cNvSpPr/>
          <p:nvPr/>
        </p:nvSpPr>
        <p:spPr>
          <a:xfrm>
            <a:off x="161912" y="2060424"/>
            <a:ext cx="2340000" cy="1620000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E14B5-0081-4EEA-BEAF-2609406A7491}"/>
              </a:ext>
            </a:extLst>
          </p:cNvPr>
          <p:cNvSpPr/>
          <p:nvPr/>
        </p:nvSpPr>
        <p:spPr>
          <a:xfrm>
            <a:off x="305912" y="2258424"/>
            <a:ext cx="2052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Publisher: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cs typeface="Calibri" panose="020F0502020204030204" pitchFamily="34" charset="0"/>
              </a:rPr>
              <a:t>XKCD</a:t>
            </a:r>
          </a:p>
        </p:txBody>
      </p:sp>
    </p:spTree>
    <p:extLst>
      <p:ext uri="{BB962C8B-B14F-4D97-AF65-F5344CB8AC3E}">
        <p14:creationId xmlns:p14="http://schemas.microsoft.com/office/powerpoint/2010/main" val="1052267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38E418-1BFC-A009-3ED5-75BC7C69DB31}"/>
              </a:ext>
            </a:extLst>
          </p:cNvPr>
          <p:cNvGrpSpPr/>
          <p:nvPr/>
        </p:nvGrpSpPr>
        <p:grpSpPr>
          <a:xfrm>
            <a:off x="161912" y="107003"/>
            <a:ext cx="2340000" cy="1620000"/>
            <a:chOff x="617220" y="544660"/>
            <a:chExt cx="5623560" cy="637032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BB912A5-0A0D-F4FA-62D0-1A3977A13F73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 dirty="0"/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27344331-0A06-2164-2BC0-417B8BBEED1E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frame">
              <a:avLst>
                <a:gd name="adj1" fmla="val 3486"/>
              </a:avLst>
            </a:prstGeom>
            <a:solidFill>
              <a:schemeClr val="tx1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/>
            </a:p>
          </p:txBody>
        </p:sp>
      </p:grpSp>
      <p:pic>
        <p:nvPicPr>
          <p:cNvPr id="5" name="Content Placeholder 8" descr="Comic strip &quot;Wikipedian Protestor&quot; from XKCD">
            <a:extLst>
              <a:ext uri="{FF2B5EF4-FFF2-40B4-BE49-F238E27FC236}">
                <a16:creationId xmlns:a16="http://schemas.microsoft.com/office/drawing/2014/main" id="{1F3A9658-3DC2-1A68-9E44-D379408DC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912" y="360400"/>
            <a:ext cx="2057150" cy="1116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FDC69F-B4FF-3603-A6CA-30659B5E486F}"/>
              </a:ext>
            </a:extLst>
          </p:cNvPr>
          <p:cNvSpPr/>
          <p:nvPr/>
        </p:nvSpPr>
        <p:spPr>
          <a:xfrm>
            <a:off x="179912" y="2060423"/>
            <a:ext cx="2304000" cy="15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0" dirty="0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EF4C33B-A0BB-A038-071E-E381D3C57116}"/>
              </a:ext>
            </a:extLst>
          </p:cNvPr>
          <p:cNvSpPr/>
          <p:nvPr/>
        </p:nvSpPr>
        <p:spPr>
          <a:xfrm>
            <a:off x="161912" y="2060424"/>
            <a:ext cx="2340000" cy="1620000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E14B5-0081-4EEA-BEAF-2609406A7491}"/>
              </a:ext>
            </a:extLst>
          </p:cNvPr>
          <p:cNvSpPr/>
          <p:nvPr/>
        </p:nvSpPr>
        <p:spPr>
          <a:xfrm>
            <a:off x="305912" y="2258424"/>
            <a:ext cx="2052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Year: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cs typeface="Calibri" panose="020F0502020204030204" pitchFamily="34" charset="0"/>
              </a:rPr>
              <a:t>Unknown</a:t>
            </a:r>
          </a:p>
        </p:txBody>
      </p:sp>
    </p:spTree>
    <p:extLst>
      <p:ext uri="{BB962C8B-B14F-4D97-AF65-F5344CB8AC3E}">
        <p14:creationId xmlns:p14="http://schemas.microsoft.com/office/powerpoint/2010/main" val="15243429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38E418-1BFC-A009-3ED5-75BC7C69DB31}"/>
              </a:ext>
            </a:extLst>
          </p:cNvPr>
          <p:cNvGrpSpPr/>
          <p:nvPr/>
        </p:nvGrpSpPr>
        <p:grpSpPr>
          <a:xfrm>
            <a:off x="161912" y="107003"/>
            <a:ext cx="2340000" cy="1620000"/>
            <a:chOff x="617220" y="544660"/>
            <a:chExt cx="5623560" cy="637032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BB912A5-0A0D-F4FA-62D0-1A3977A13F73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 dirty="0"/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27344331-0A06-2164-2BC0-417B8BBEED1E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frame">
              <a:avLst>
                <a:gd name="adj1" fmla="val 3486"/>
              </a:avLst>
            </a:prstGeom>
            <a:solidFill>
              <a:schemeClr val="tx1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/>
            </a:p>
          </p:txBody>
        </p:sp>
      </p:grp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1F3A9658-3DC2-1A68-9E44-D379408DC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12" y="269003"/>
            <a:ext cx="1728000" cy="1296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FDC69F-B4FF-3603-A6CA-30659B5E486F}"/>
              </a:ext>
            </a:extLst>
          </p:cNvPr>
          <p:cNvSpPr/>
          <p:nvPr/>
        </p:nvSpPr>
        <p:spPr>
          <a:xfrm>
            <a:off x="179912" y="2060423"/>
            <a:ext cx="2304000" cy="15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0" dirty="0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EF4C33B-A0BB-A038-071E-E381D3C57116}"/>
              </a:ext>
            </a:extLst>
          </p:cNvPr>
          <p:cNvSpPr/>
          <p:nvPr/>
        </p:nvSpPr>
        <p:spPr>
          <a:xfrm>
            <a:off x="161912" y="2060424"/>
            <a:ext cx="2340000" cy="1620000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E14B5-0081-4EEA-BEAF-2609406A7491}"/>
              </a:ext>
            </a:extLst>
          </p:cNvPr>
          <p:cNvSpPr/>
          <p:nvPr/>
        </p:nvSpPr>
        <p:spPr>
          <a:xfrm>
            <a:off x="305912" y="2258424"/>
            <a:ext cx="2052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Title:</a:t>
            </a:r>
          </a:p>
          <a:p>
            <a:pPr algn="ctr"/>
            <a:r>
              <a:rPr lang="en-GB" sz="1600" dirty="0" err="1">
                <a:solidFill>
                  <a:schemeClr val="tx1"/>
                </a:solidFill>
              </a:rPr>
              <a:t>Maieze</a:t>
            </a:r>
            <a:r>
              <a:rPr lang="en-GB" sz="1600" dirty="0">
                <a:solidFill>
                  <a:schemeClr val="tx1"/>
                </a:solidFill>
              </a:rPr>
              <a:t> and the cake</a:t>
            </a:r>
          </a:p>
        </p:txBody>
      </p:sp>
    </p:spTree>
    <p:extLst>
      <p:ext uri="{BB962C8B-B14F-4D97-AF65-F5344CB8AC3E}">
        <p14:creationId xmlns:p14="http://schemas.microsoft.com/office/powerpoint/2010/main" val="22251538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38E418-1BFC-A009-3ED5-75BC7C69DB31}"/>
              </a:ext>
            </a:extLst>
          </p:cNvPr>
          <p:cNvGrpSpPr/>
          <p:nvPr/>
        </p:nvGrpSpPr>
        <p:grpSpPr>
          <a:xfrm>
            <a:off x="161912" y="107003"/>
            <a:ext cx="2340000" cy="1620000"/>
            <a:chOff x="617220" y="544660"/>
            <a:chExt cx="5623560" cy="637032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BB912A5-0A0D-F4FA-62D0-1A3977A13F73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 dirty="0"/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27344331-0A06-2164-2BC0-417B8BBEED1E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frame">
              <a:avLst>
                <a:gd name="adj1" fmla="val 3486"/>
              </a:avLst>
            </a:prstGeom>
            <a:solidFill>
              <a:schemeClr val="tx1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/>
            </a:p>
          </p:txBody>
        </p:sp>
      </p:grp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1F3A9658-3DC2-1A68-9E44-D379408DC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12" y="269003"/>
            <a:ext cx="1728000" cy="1296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FDC69F-B4FF-3603-A6CA-30659B5E486F}"/>
              </a:ext>
            </a:extLst>
          </p:cNvPr>
          <p:cNvSpPr/>
          <p:nvPr/>
        </p:nvSpPr>
        <p:spPr>
          <a:xfrm>
            <a:off x="179912" y="2060423"/>
            <a:ext cx="2304000" cy="15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0" dirty="0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EF4C33B-A0BB-A038-071E-E381D3C57116}"/>
              </a:ext>
            </a:extLst>
          </p:cNvPr>
          <p:cNvSpPr/>
          <p:nvPr/>
        </p:nvSpPr>
        <p:spPr>
          <a:xfrm>
            <a:off x="161912" y="2060424"/>
            <a:ext cx="2340000" cy="1620000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E14B5-0081-4EEA-BEAF-2609406A7491}"/>
              </a:ext>
            </a:extLst>
          </p:cNvPr>
          <p:cNvSpPr/>
          <p:nvPr/>
        </p:nvSpPr>
        <p:spPr>
          <a:xfrm>
            <a:off x="305912" y="2258424"/>
            <a:ext cx="2052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Author: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</a:rPr>
              <a:t>Ken Dodd</a:t>
            </a:r>
          </a:p>
        </p:txBody>
      </p:sp>
    </p:spTree>
    <p:extLst>
      <p:ext uri="{BB962C8B-B14F-4D97-AF65-F5344CB8AC3E}">
        <p14:creationId xmlns:p14="http://schemas.microsoft.com/office/powerpoint/2010/main" val="25833287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38E418-1BFC-A009-3ED5-75BC7C69DB31}"/>
              </a:ext>
            </a:extLst>
          </p:cNvPr>
          <p:cNvGrpSpPr/>
          <p:nvPr/>
        </p:nvGrpSpPr>
        <p:grpSpPr>
          <a:xfrm>
            <a:off x="161912" y="107003"/>
            <a:ext cx="2340000" cy="1620000"/>
            <a:chOff x="617220" y="544660"/>
            <a:chExt cx="5623560" cy="637032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BB912A5-0A0D-F4FA-62D0-1A3977A13F73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 dirty="0"/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27344331-0A06-2164-2BC0-417B8BBEED1E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frame">
              <a:avLst>
                <a:gd name="adj1" fmla="val 3486"/>
              </a:avLst>
            </a:prstGeom>
            <a:solidFill>
              <a:schemeClr val="tx1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/>
            </a:p>
          </p:txBody>
        </p:sp>
      </p:grp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1F3A9658-3DC2-1A68-9E44-D379408DC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12" y="269003"/>
            <a:ext cx="1728000" cy="1296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FDC69F-B4FF-3603-A6CA-30659B5E486F}"/>
              </a:ext>
            </a:extLst>
          </p:cNvPr>
          <p:cNvSpPr/>
          <p:nvPr/>
        </p:nvSpPr>
        <p:spPr>
          <a:xfrm>
            <a:off x="179912" y="2060423"/>
            <a:ext cx="2304000" cy="15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0" dirty="0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EF4C33B-A0BB-A038-071E-E381D3C57116}"/>
              </a:ext>
            </a:extLst>
          </p:cNvPr>
          <p:cNvSpPr/>
          <p:nvPr/>
        </p:nvSpPr>
        <p:spPr>
          <a:xfrm>
            <a:off x="161912" y="2060424"/>
            <a:ext cx="2340000" cy="1620000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E14B5-0081-4EEA-BEAF-2609406A7491}"/>
              </a:ext>
            </a:extLst>
          </p:cNvPr>
          <p:cNvSpPr/>
          <p:nvPr/>
        </p:nvSpPr>
        <p:spPr>
          <a:xfrm>
            <a:off x="305912" y="2258424"/>
            <a:ext cx="2052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Licence: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</a:rPr>
              <a:t>CC BY NC ND</a:t>
            </a:r>
          </a:p>
        </p:txBody>
      </p:sp>
    </p:spTree>
    <p:extLst>
      <p:ext uri="{BB962C8B-B14F-4D97-AF65-F5344CB8AC3E}">
        <p14:creationId xmlns:p14="http://schemas.microsoft.com/office/powerpoint/2010/main" val="26825298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38E418-1BFC-A009-3ED5-75BC7C69DB31}"/>
              </a:ext>
            </a:extLst>
          </p:cNvPr>
          <p:cNvGrpSpPr/>
          <p:nvPr/>
        </p:nvGrpSpPr>
        <p:grpSpPr>
          <a:xfrm>
            <a:off x="161912" y="107003"/>
            <a:ext cx="2340000" cy="1620000"/>
            <a:chOff x="617220" y="544660"/>
            <a:chExt cx="5623560" cy="637032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BB912A5-0A0D-F4FA-62D0-1A3977A13F73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 dirty="0"/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27344331-0A06-2164-2BC0-417B8BBEED1E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frame">
              <a:avLst>
                <a:gd name="adj1" fmla="val 3486"/>
              </a:avLst>
            </a:prstGeom>
            <a:solidFill>
              <a:schemeClr val="tx1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/>
            </a:p>
          </p:txBody>
        </p:sp>
      </p:grp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1F3A9658-3DC2-1A68-9E44-D379408DC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12" y="269003"/>
            <a:ext cx="1728000" cy="1296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FDC69F-B4FF-3603-A6CA-30659B5E486F}"/>
              </a:ext>
            </a:extLst>
          </p:cNvPr>
          <p:cNvSpPr/>
          <p:nvPr/>
        </p:nvSpPr>
        <p:spPr>
          <a:xfrm>
            <a:off x="179912" y="2060423"/>
            <a:ext cx="2304000" cy="15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0" dirty="0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EF4C33B-A0BB-A038-071E-E381D3C57116}"/>
              </a:ext>
            </a:extLst>
          </p:cNvPr>
          <p:cNvSpPr/>
          <p:nvPr/>
        </p:nvSpPr>
        <p:spPr>
          <a:xfrm>
            <a:off x="161912" y="2060424"/>
            <a:ext cx="2340000" cy="1620000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E14B5-0081-4EEA-BEAF-2609406A7491}"/>
              </a:ext>
            </a:extLst>
          </p:cNvPr>
          <p:cNvSpPr/>
          <p:nvPr/>
        </p:nvSpPr>
        <p:spPr>
          <a:xfrm>
            <a:off x="305912" y="2258424"/>
            <a:ext cx="2052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Source:</a:t>
            </a:r>
          </a:p>
          <a:p>
            <a:pPr algn="ctr"/>
            <a:r>
              <a:rPr lang="en-GB" sz="1500" dirty="0">
                <a:solidFill>
                  <a:schemeClr val="tx1"/>
                </a:solidFill>
              </a:rPr>
              <a:t>https://www.flickr.com/</a:t>
            </a:r>
          </a:p>
          <a:p>
            <a:pPr algn="ctr"/>
            <a:r>
              <a:rPr lang="en-GB" sz="1500" dirty="0">
                <a:solidFill>
                  <a:schemeClr val="tx1"/>
                </a:solidFill>
              </a:rPr>
              <a:t>photos/</a:t>
            </a:r>
            <a:r>
              <a:rPr lang="en-GB" sz="1500" dirty="0" err="1">
                <a:solidFill>
                  <a:schemeClr val="tx1"/>
                </a:solidFill>
              </a:rPr>
              <a:t>doddsjzi</a:t>
            </a:r>
            <a:r>
              <a:rPr lang="en-GB" sz="1500" dirty="0">
                <a:solidFill>
                  <a:schemeClr val="tx1"/>
                </a:solidFill>
              </a:rPr>
              <a:t>/</a:t>
            </a:r>
          </a:p>
          <a:p>
            <a:pPr algn="ctr"/>
            <a:r>
              <a:rPr lang="en-GB" sz="1500" dirty="0">
                <a:solidFill>
                  <a:schemeClr val="tx1"/>
                </a:solidFill>
              </a:rPr>
              <a:t>23996401756/</a:t>
            </a:r>
          </a:p>
        </p:txBody>
      </p:sp>
    </p:spTree>
    <p:extLst>
      <p:ext uri="{BB962C8B-B14F-4D97-AF65-F5344CB8AC3E}">
        <p14:creationId xmlns:p14="http://schemas.microsoft.com/office/powerpoint/2010/main" val="2987013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38E418-1BFC-A009-3ED5-75BC7C69DB31}"/>
              </a:ext>
            </a:extLst>
          </p:cNvPr>
          <p:cNvGrpSpPr/>
          <p:nvPr/>
        </p:nvGrpSpPr>
        <p:grpSpPr>
          <a:xfrm>
            <a:off x="161912" y="107003"/>
            <a:ext cx="2340000" cy="1620000"/>
            <a:chOff x="617220" y="544660"/>
            <a:chExt cx="5623560" cy="637032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BB912A5-0A0D-F4FA-62D0-1A3977A13F73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 dirty="0"/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27344331-0A06-2164-2BC0-417B8BBEED1E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frame">
              <a:avLst>
                <a:gd name="adj1" fmla="val 3486"/>
              </a:avLst>
            </a:prstGeom>
            <a:solidFill>
              <a:schemeClr val="tx1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/>
            </a:p>
          </p:txBody>
        </p:sp>
      </p:grp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1F3A9658-3DC2-1A68-9E44-D379408DC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12" y="269003"/>
            <a:ext cx="1728000" cy="1296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FDC69F-B4FF-3603-A6CA-30659B5E486F}"/>
              </a:ext>
            </a:extLst>
          </p:cNvPr>
          <p:cNvSpPr/>
          <p:nvPr/>
        </p:nvSpPr>
        <p:spPr>
          <a:xfrm>
            <a:off x="179912" y="2060423"/>
            <a:ext cx="2304000" cy="15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0" dirty="0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EF4C33B-A0BB-A038-071E-E381D3C57116}"/>
              </a:ext>
            </a:extLst>
          </p:cNvPr>
          <p:cNvSpPr/>
          <p:nvPr/>
        </p:nvSpPr>
        <p:spPr>
          <a:xfrm>
            <a:off x="161912" y="2060424"/>
            <a:ext cx="2340000" cy="1620000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E14B5-0081-4EEA-BEAF-2609406A7491}"/>
              </a:ext>
            </a:extLst>
          </p:cNvPr>
          <p:cNvSpPr/>
          <p:nvPr/>
        </p:nvSpPr>
        <p:spPr>
          <a:xfrm>
            <a:off x="305912" y="2258424"/>
            <a:ext cx="2052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Publisher:</a:t>
            </a:r>
            <a:endParaRPr lang="en-GB" sz="1500" dirty="0">
              <a:solidFill>
                <a:schemeClr val="tx1"/>
              </a:solidFill>
            </a:endParaRPr>
          </a:p>
          <a:p>
            <a:pPr algn="ctr"/>
            <a:r>
              <a:rPr lang="en-GB" sz="1500" dirty="0">
                <a:solidFill>
                  <a:schemeClr val="tx1"/>
                </a:solidFill>
              </a:rPr>
              <a:t>Flickr</a:t>
            </a:r>
            <a:endParaRPr lang="en-GB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8749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38E418-1BFC-A009-3ED5-75BC7C69DB31}"/>
              </a:ext>
            </a:extLst>
          </p:cNvPr>
          <p:cNvGrpSpPr/>
          <p:nvPr/>
        </p:nvGrpSpPr>
        <p:grpSpPr>
          <a:xfrm>
            <a:off x="161912" y="107003"/>
            <a:ext cx="2340000" cy="1620000"/>
            <a:chOff x="617220" y="544660"/>
            <a:chExt cx="5623560" cy="637032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BB912A5-0A0D-F4FA-62D0-1A3977A13F73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 dirty="0"/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27344331-0A06-2164-2BC0-417B8BBEED1E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frame">
              <a:avLst>
                <a:gd name="adj1" fmla="val 3486"/>
              </a:avLst>
            </a:prstGeom>
            <a:solidFill>
              <a:schemeClr val="tx1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/>
            </a:p>
          </p:txBody>
        </p:sp>
      </p:grp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1F3A9658-3DC2-1A68-9E44-D379408DC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12" y="269003"/>
            <a:ext cx="1728000" cy="1296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FDC69F-B4FF-3603-A6CA-30659B5E486F}"/>
              </a:ext>
            </a:extLst>
          </p:cNvPr>
          <p:cNvSpPr/>
          <p:nvPr/>
        </p:nvSpPr>
        <p:spPr>
          <a:xfrm>
            <a:off x="179912" y="2060423"/>
            <a:ext cx="2304000" cy="15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0" dirty="0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EF4C33B-A0BB-A038-071E-E381D3C57116}"/>
              </a:ext>
            </a:extLst>
          </p:cNvPr>
          <p:cNvSpPr/>
          <p:nvPr/>
        </p:nvSpPr>
        <p:spPr>
          <a:xfrm>
            <a:off x="161912" y="2060424"/>
            <a:ext cx="2340000" cy="1620000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E14B5-0081-4EEA-BEAF-2609406A7491}"/>
              </a:ext>
            </a:extLst>
          </p:cNvPr>
          <p:cNvSpPr/>
          <p:nvPr/>
        </p:nvSpPr>
        <p:spPr>
          <a:xfrm>
            <a:off x="305912" y="2258424"/>
            <a:ext cx="2052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Year:</a:t>
            </a:r>
            <a:endParaRPr lang="en-GB" sz="1500" dirty="0">
              <a:solidFill>
                <a:schemeClr val="tx1"/>
              </a:solidFill>
            </a:endParaRPr>
          </a:p>
          <a:p>
            <a:pPr algn="ctr"/>
            <a:r>
              <a:rPr lang="en-GB" sz="1500" dirty="0">
                <a:solidFill>
                  <a:schemeClr val="tx1"/>
                </a:solidFill>
              </a:rPr>
              <a:t>2015</a:t>
            </a:r>
            <a:endParaRPr lang="en-GB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6651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7D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38E418-1BFC-A009-3ED5-75BC7C69DB31}"/>
              </a:ext>
            </a:extLst>
          </p:cNvPr>
          <p:cNvGrpSpPr/>
          <p:nvPr/>
        </p:nvGrpSpPr>
        <p:grpSpPr>
          <a:xfrm>
            <a:off x="161912" y="107003"/>
            <a:ext cx="2340000" cy="1620000"/>
            <a:chOff x="617220" y="544660"/>
            <a:chExt cx="5623560" cy="637032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BB912A5-0A0D-F4FA-62D0-1A3977A13F73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 dirty="0"/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27344331-0A06-2164-2BC0-417B8BBEED1E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frame">
              <a:avLst>
                <a:gd name="adj1" fmla="val 3486"/>
              </a:avLst>
            </a:prstGeom>
            <a:solidFill>
              <a:schemeClr val="tx1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/>
            </a:p>
          </p:txBody>
        </p:sp>
      </p:grp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1F3A9658-3DC2-1A68-9E44-D379408DC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94" y="287003"/>
            <a:ext cx="1893235" cy="1260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FDC69F-B4FF-3603-A6CA-30659B5E486F}"/>
              </a:ext>
            </a:extLst>
          </p:cNvPr>
          <p:cNvSpPr/>
          <p:nvPr/>
        </p:nvSpPr>
        <p:spPr>
          <a:xfrm>
            <a:off x="179912" y="2060423"/>
            <a:ext cx="2304000" cy="15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0" dirty="0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EF4C33B-A0BB-A038-071E-E381D3C57116}"/>
              </a:ext>
            </a:extLst>
          </p:cNvPr>
          <p:cNvSpPr/>
          <p:nvPr/>
        </p:nvSpPr>
        <p:spPr>
          <a:xfrm>
            <a:off x="161912" y="2060424"/>
            <a:ext cx="2340000" cy="1620000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E14B5-0081-4EEA-BEAF-2609406A7491}"/>
              </a:ext>
            </a:extLst>
          </p:cNvPr>
          <p:cNvSpPr/>
          <p:nvPr/>
        </p:nvSpPr>
        <p:spPr>
          <a:xfrm>
            <a:off x="305912" y="2258424"/>
            <a:ext cx="2052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Title: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</a:rPr>
              <a:t>Snow Cat II</a:t>
            </a:r>
          </a:p>
        </p:txBody>
      </p:sp>
    </p:spTree>
    <p:extLst>
      <p:ext uri="{BB962C8B-B14F-4D97-AF65-F5344CB8AC3E}">
        <p14:creationId xmlns:p14="http://schemas.microsoft.com/office/powerpoint/2010/main" val="29535083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7D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38E418-1BFC-A009-3ED5-75BC7C69DB31}"/>
              </a:ext>
            </a:extLst>
          </p:cNvPr>
          <p:cNvGrpSpPr/>
          <p:nvPr/>
        </p:nvGrpSpPr>
        <p:grpSpPr>
          <a:xfrm>
            <a:off x="161912" y="107003"/>
            <a:ext cx="2340000" cy="1620000"/>
            <a:chOff x="617220" y="544660"/>
            <a:chExt cx="5623560" cy="637032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BB912A5-0A0D-F4FA-62D0-1A3977A13F73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 dirty="0"/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27344331-0A06-2164-2BC0-417B8BBEED1E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frame">
              <a:avLst>
                <a:gd name="adj1" fmla="val 3486"/>
              </a:avLst>
            </a:prstGeom>
            <a:solidFill>
              <a:schemeClr val="tx1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/>
            </a:p>
          </p:txBody>
        </p:sp>
      </p:grp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1F3A9658-3DC2-1A68-9E44-D379408DC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94" y="287003"/>
            <a:ext cx="1893235" cy="1260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FDC69F-B4FF-3603-A6CA-30659B5E486F}"/>
              </a:ext>
            </a:extLst>
          </p:cNvPr>
          <p:cNvSpPr/>
          <p:nvPr/>
        </p:nvSpPr>
        <p:spPr>
          <a:xfrm>
            <a:off x="179912" y="2060423"/>
            <a:ext cx="2304000" cy="15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0" dirty="0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EF4C33B-A0BB-A038-071E-E381D3C57116}"/>
              </a:ext>
            </a:extLst>
          </p:cNvPr>
          <p:cNvSpPr/>
          <p:nvPr/>
        </p:nvSpPr>
        <p:spPr>
          <a:xfrm>
            <a:off x="161912" y="2060424"/>
            <a:ext cx="2340000" cy="1620000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E14B5-0081-4EEA-BEAF-2609406A7491}"/>
              </a:ext>
            </a:extLst>
          </p:cNvPr>
          <p:cNvSpPr/>
          <p:nvPr/>
        </p:nvSpPr>
        <p:spPr>
          <a:xfrm>
            <a:off x="305912" y="2258424"/>
            <a:ext cx="2052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Author: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</a:rPr>
              <a:t>Suzanne Hamilton</a:t>
            </a:r>
          </a:p>
        </p:txBody>
      </p:sp>
    </p:spTree>
    <p:extLst>
      <p:ext uri="{BB962C8B-B14F-4D97-AF65-F5344CB8AC3E}">
        <p14:creationId xmlns:p14="http://schemas.microsoft.com/office/powerpoint/2010/main" val="4449697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7D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38E418-1BFC-A009-3ED5-75BC7C69DB31}"/>
              </a:ext>
            </a:extLst>
          </p:cNvPr>
          <p:cNvGrpSpPr/>
          <p:nvPr/>
        </p:nvGrpSpPr>
        <p:grpSpPr>
          <a:xfrm>
            <a:off x="161912" y="107003"/>
            <a:ext cx="2340000" cy="1620000"/>
            <a:chOff x="617220" y="544660"/>
            <a:chExt cx="5623560" cy="637032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BB912A5-0A0D-F4FA-62D0-1A3977A13F73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 dirty="0"/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27344331-0A06-2164-2BC0-417B8BBEED1E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frame">
              <a:avLst>
                <a:gd name="adj1" fmla="val 3486"/>
              </a:avLst>
            </a:prstGeom>
            <a:solidFill>
              <a:schemeClr val="tx1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/>
            </a:p>
          </p:txBody>
        </p:sp>
      </p:grp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1F3A9658-3DC2-1A68-9E44-D379408DC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94" y="287003"/>
            <a:ext cx="1893235" cy="1260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FDC69F-B4FF-3603-A6CA-30659B5E486F}"/>
              </a:ext>
            </a:extLst>
          </p:cNvPr>
          <p:cNvSpPr/>
          <p:nvPr/>
        </p:nvSpPr>
        <p:spPr>
          <a:xfrm>
            <a:off x="179912" y="2060423"/>
            <a:ext cx="2304000" cy="15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0" dirty="0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EF4C33B-A0BB-A038-071E-E381D3C57116}"/>
              </a:ext>
            </a:extLst>
          </p:cNvPr>
          <p:cNvSpPr/>
          <p:nvPr/>
        </p:nvSpPr>
        <p:spPr>
          <a:xfrm>
            <a:off x="161912" y="2060424"/>
            <a:ext cx="2340000" cy="1620000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E14B5-0081-4EEA-BEAF-2609406A7491}"/>
              </a:ext>
            </a:extLst>
          </p:cNvPr>
          <p:cNvSpPr/>
          <p:nvPr/>
        </p:nvSpPr>
        <p:spPr>
          <a:xfrm>
            <a:off x="305912" y="2258424"/>
            <a:ext cx="2052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Licence: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</a:rPr>
              <a:t>CC BY NC ND 2.0</a:t>
            </a:r>
          </a:p>
        </p:txBody>
      </p:sp>
    </p:spTree>
    <p:extLst>
      <p:ext uri="{BB962C8B-B14F-4D97-AF65-F5344CB8AC3E}">
        <p14:creationId xmlns:p14="http://schemas.microsoft.com/office/powerpoint/2010/main" val="34450452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7D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38E418-1BFC-A009-3ED5-75BC7C69DB31}"/>
              </a:ext>
            </a:extLst>
          </p:cNvPr>
          <p:cNvGrpSpPr/>
          <p:nvPr/>
        </p:nvGrpSpPr>
        <p:grpSpPr>
          <a:xfrm>
            <a:off x="161912" y="107003"/>
            <a:ext cx="2340000" cy="1620000"/>
            <a:chOff x="617220" y="544660"/>
            <a:chExt cx="5623560" cy="637032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BB912A5-0A0D-F4FA-62D0-1A3977A13F73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 dirty="0"/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27344331-0A06-2164-2BC0-417B8BBEED1E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frame">
              <a:avLst>
                <a:gd name="adj1" fmla="val 3486"/>
              </a:avLst>
            </a:prstGeom>
            <a:solidFill>
              <a:schemeClr val="tx1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/>
            </a:p>
          </p:txBody>
        </p:sp>
      </p:grp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1F3A9658-3DC2-1A68-9E44-D379408DC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94" y="287003"/>
            <a:ext cx="1893235" cy="1260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FDC69F-B4FF-3603-A6CA-30659B5E486F}"/>
              </a:ext>
            </a:extLst>
          </p:cNvPr>
          <p:cNvSpPr/>
          <p:nvPr/>
        </p:nvSpPr>
        <p:spPr>
          <a:xfrm>
            <a:off x="179912" y="2060423"/>
            <a:ext cx="2304000" cy="15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0" dirty="0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EF4C33B-A0BB-A038-071E-E381D3C57116}"/>
              </a:ext>
            </a:extLst>
          </p:cNvPr>
          <p:cNvSpPr/>
          <p:nvPr/>
        </p:nvSpPr>
        <p:spPr>
          <a:xfrm>
            <a:off x="161912" y="2060424"/>
            <a:ext cx="2340000" cy="1620000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E14B5-0081-4EEA-BEAF-2609406A7491}"/>
              </a:ext>
            </a:extLst>
          </p:cNvPr>
          <p:cNvSpPr/>
          <p:nvPr/>
        </p:nvSpPr>
        <p:spPr>
          <a:xfrm>
            <a:off x="305912" y="2258424"/>
            <a:ext cx="2052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dirty="0">
                <a:solidFill>
                  <a:schemeClr val="tx1"/>
                </a:solidFill>
              </a:rPr>
              <a:t>Source:</a:t>
            </a:r>
          </a:p>
          <a:p>
            <a:pPr algn="ctr"/>
            <a:r>
              <a:rPr lang="en-GB" sz="1500" dirty="0">
                <a:solidFill>
                  <a:schemeClr val="tx1"/>
                </a:solidFill>
              </a:rPr>
              <a:t>https://www.flickr.com/</a:t>
            </a:r>
          </a:p>
          <a:p>
            <a:pPr algn="ctr"/>
            <a:r>
              <a:rPr lang="en-GB" sz="1500" spc="-150" dirty="0">
                <a:solidFill>
                  <a:schemeClr val="tx1"/>
                </a:solidFill>
              </a:rPr>
              <a:t>ph</a:t>
            </a:r>
            <a:r>
              <a:rPr lang="en-GB" sz="1500" dirty="0">
                <a:solidFill>
                  <a:schemeClr val="tx1"/>
                </a:solidFill>
              </a:rPr>
              <a:t>otos/</a:t>
            </a:r>
            <a:r>
              <a:rPr lang="en-GB" sz="1500" dirty="0" err="1">
                <a:solidFill>
                  <a:schemeClr val="tx1"/>
                </a:solidFill>
              </a:rPr>
              <a:t>suza</a:t>
            </a:r>
            <a:r>
              <a:rPr lang="en-GB" sz="1500" spc="-150" dirty="0" err="1">
                <a:solidFill>
                  <a:schemeClr val="tx1"/>
                </a:solidFill>
              </a:rPr>
              <a:t>nn</a:t>
            </a:r>
            <a:r>
              <a:rPr lang="en-GB" sz="1500" dirty="0" err="1">
                <a:solidFill>
                  <a:schemeClr val="tx1"/>
                </a:solidFill>
              </a:rPr>
              <a:t>ehamilton</a:t>
            </a:r>
            <a:r>
              <a:rPr lang="en-GB" sz="1500" dirty="0">
                <a:solidFill>
                  <a:schemeClr val="tx1"/>
                </a:solidFill>
              </a:rPr>
              <a:t>/25820663948/</a:t>
            </a:r>
          </a:p>
        </p:txBody>
      </p:sp>
    </p:spTree>
    <p:extLst>
      <p:ext uri="{BB962C8B-B14F-4D97-AF65-F5344CB8AC3E}">
        <p14:creationId xmlns:p14="http://schemas.microsoft.com/office/powerpoint/2010/main" val="2704749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7D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38E418-1BFC-A009-3ED5-75BC7C69DB31}"/>
              </a:ext>
            </a:extLst>
          </p:cNvPr>
          <p:cNvGrpSpPr/>
          <p:nvPr/>
        </p:nvGrpSpPr>
        <p:grpSpPr>
          <a:xfrm>
            <a:off x="161912" y="107003"/>
            <a:ext cx="2340000" cy="1620000"/>
            <a:chOff x="617220" y="544660"/>
            <a:chExt cx="5623560" cy="637032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BB912A5-0A0D-F4FA-62D0-1A3977A13F73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 dirty="0"/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27344331-0A06-2164-2BC0-417B8BBEED1E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frame">
              <a:avLst>
                <a:gd name="adj1" fmla="val 3486"/>
              </a:avLst>
            </a:prstGeom>
            <a:solidFill>
              <a:schemeClr val="tx1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/>
            </a:p>
          </p:txBody>
        </p:sp>
      </p:grp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1F3A9658-3DC2-1A68-9E44-D379408DC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94" y="287003"/>
            <a:ext cx="1893235" cy="1260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FDC69F-B4FF-3603-A6CA-30659B5E486F}"/>
              </a:ext>
            </a:extLst>
          </p:cNvPr>
          <p:cNvSpPr/>
          <p:nvPr/>
        </p:nvSpPr>
        <p:spPr>
          <a:xfrm>
            <a:off x="179912" y="2060423"/>
            <a:ext cx="2304000" cy="15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0" dirty="0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EF4C33B-A0BB-A038-071E-E381D3C57116}"/>
              </a:ext>
            </a:extLst>
          </p:cNvPr>
          <p:cNvSpPr/>
          <p:nvPr/>
        </p:nvSpPr>
        <p:spPr>
          <a:xfrm>
            <a:off x="161912" y="2060424"/>
            <a:ext cx="2340000" cy="1620000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E14B5-0081-4EEA-BEAF-2609406A7491}"/>
              </a:ext>
            </a:extLst>
          </p:cNvPr>
          <p:cNvSpPr/>
          <p:nvPr/>
        </p:nvSpPr>
        <p:spPr>
          <a:xfrm>
            <a:off x="305912" y="2258424"/>
            <a:ext cx="2052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Publisher: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</a:rPr>
              <a:t>Flickr</a:t>
            </a:r>
          </a:p>
        </p:txBody>
      </p:sp>
    </p:spTree>
    <p:extLst>
      <p:ext uri="{BB962C8B-B14F-4D97-AF65-F5344CB8AC3E}">
        <p14:creationId xmlns:p14="http://schemas.microsoft.com/office/powerpoint/2010/main" val="35033605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7D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38E418-1BFC-A009-3ED5-75BC7C69DB31}"/>
              </a:ext>
            </a:extLst>
          </p:cNvPr>
          <p:cNvGrpSpPr/>
          <p:nvPr/>
        </p:nvGrpSpPr>
        <p:grpSpPr>
          <a:xfrm>
            <a:off x="161912" y="107003"/>
            <a:ext cx="2340000" cy="1620000"/>
            <a:chOff x="617220" y="544660"/>
            <a:chExt cx="5623560" cy="637032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BB912A5-0A0D-F4FA-62D0-1A3977A13F73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 dirty="0"/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27344331-0A06-2164-2BC0-417B8BBEED1E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frame">
              <a:avLst>
                <a:gd name="adj1" fmla="val 3486"/>
              </a:avLst>
            </a:prstGeom>
            <a:solidFill>
              <a:schemeClr val="tx1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/>
            </a:p>
          </p:txBody>
        </p:sp>
      </p:grp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1F3A9658-3DC2-1A68-9E44-D379408DC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94" y="287003"/>
            <a:ext cx="1893235" cy="1260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FDC69F-B4FF-3603-A6CA-30659B5E486F}"/>
              </a:ext>
            </a:extLst>
          </p:cNvPr>
          <p:cNvSpPr/>
          <p:nvPr/>
        </p:nvSpPr>
        <p:spPr>
          <a:xfrm>
            <a:off x="179912" y="2060423"/>
            <a:ext cx="2304000" cy="15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0" dirty="0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EF4C33B-A0BB-A038-071E-E381D3C57116}"/>
              </a:ext>
            </a:extLst>
          </p:cNvPr>
          <p:cNvSpPr/>
          <p:nvPr/>
        </p:nvSpPr>
        <p:spPr>
          <a:xfrm>
            <a:off x="161912" y="2060424"/>
            <a:ext cx="2340000" cy="1620000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E14B5-0081-4EEA-BEAF-2609406A7491}"/>
              </a:ext>
            </a:extLst>
          </p:cNvPr>
          <p:cNvSpPr/>
          <p:nvPr/>
        </p:nvSpPr>
        <p:spPr>
          <a:xfrm>
            <a:off x="305912" y="2258424"/>
            <a:ext cx="2052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Year: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</a:rPr>
              <a:t>2017</a:t>
            </a:r>
          </a:p>
        </p:txBody>
      </p:sp>
    </p:spTree>
    <p:extLst>
      <p:ext uri="{BB962C8B-B14F-4D97-AF65-F5344CB8AC3E}">
        <p14:creationId xmlns:p14="http://schemas.microsoft.com/office/powerpoint/2010/main" val="34008048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9D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38E418-1BFC-A009-3ED5-75BC7C69DB31}"/>
              </a:ext>
            </a:extLst>
          </p:cNvPr>
          <p:cNvGrpSpPr/>
          <p:nvPr/>
        </p:nvGrpSpPr>
        <p:grpSpPr>
          <a:xfrm>
            <a:off x="161912" y="107003"/>
            <a:ext cx="2340000" cy="1620000"/>
            <a:chOff x="617220" y="544660"/>
            <a:chExt cx="5623560" cy="637032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BB912A5-0A0D-F4FA-62D0-1A3977A13F73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 dirty="0"/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27344331-0A06-2164-2BC0-417B8BBEED1E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frame">
              <a:avLst>
                <a:gd name="adj1" fmla="val 3486"/>
              </a:avLst>
            </a:prstGeom>
            <a:solidFill>
              <a:schemeClr val="tx1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/>
            </a:p>
          </p:txBody>
        </p:sp>
      </p:grp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1F3A9658-3DC2-1A68-9E44-D379408DC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44" y="287003"/>
            <a:ext cx="1859135" cy="1260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FDC69F-B4FF-3603-A6CA-30659B5E486F}"/>
              </a:ext>
            </a:extLst>
          </p:cNvPr>
          <p:cNvSpPr/>
          <p:nvPr/>
        </p:nvSpPr>
        <p:spPr>
          <a:xfrm>
            <a:off x="179912" y="2060423"/>
            <a:ext cx="2304000" cy="15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0" dirty="0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EF4C33B-A0BB-A038-071E-E381D3C57116}"/>
              </a:ext>
            </a:extLst>
          </p:cNvPr>
          <p:cNvSpPr/>
          <p:nvPr/>
        </p:nvSpPr>
        <p:spPr>
          <a:xfrm>
            <a:off x="161912" y="2060424"/>
            <a:ext cx="2340000" cy="1620000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E14B5-0081-4EEA-BEAF-2609406A7491}"/>
              </a:ext>
            </a:extLst>
          </p:cNvPr>
          <p:cNvSpPr/>
          <p:nvPr/>
        </p:nvSpPr>
        <p:spPr>
          <a:xfrm>
            <a:off x="305912" y="2258424"/>
            <a:ext cx="2052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Title: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</a:rPr>
              <a:t>Emperor Penguins</a:t>
            </a:r>
          </a:p>
        </p:txBody>
      </p:sp>
    </p:spTree>
    <p:extLst>
      <p:ext uri="{BB962C8B-B14F-4D97-AF65-F5344CB8AC3E}">
        <p14:creationId xmlns:p14="http://schemas.microsoft.com/office/powerpoint/2010/main" val="23625698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9D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38E418-1BFC-A009-3ED5-75BC7C69DB31}"/>
              </a:ext>
            </a:extLst>
          </p:cNvPr>
          <p:cNvGrpSpPr/>
          <p:nvPr/>
        </p:nvGrpSpPr>
        <p:grpSpPr>
          <a:xfrm>
            <a:off x="161912" y="107003"/>
            <a:ext cx="2340000" cy="1620000"/>
            <a:chOff x="617220" y="544660"/>
            <a:chExt cx="5623560" cy="637032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BB912A5-0A0D-F4FA-62D0-1A3977A13F73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 dirty="0"/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27344331-0A06-2164-2BC0-417B8BBEED1E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frame">
              <a:avLst>
                <a:gd name="adj1" fmla="val 3486"/>
              </a:avLst>
            </a:prstGeom>
            <a:solidFill>
              <a:schemeClr val="tx1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/>
            </a:p>
          </p:txBody>
        </p:sp>
      </p:grp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1F3A9658-3DC2-1A68-9E44-D379408DC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44" y="287003"/>
            <a:ext cx="1859135" cy="1260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FDC69F-B4FF-3603-A6CA-30659B5E486F}"/>
              </a:ext>
            </a:extLst>
          </p:cNvPr>
          <p:cNvSpPr/>
          <p:nvPr/>
        </p:nvSpPr>
        <p:spPr>
          <a:xfrm>
            <a:off x="179912" y="2060423"/>
            <a:ext cx="2304000" cy="15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0" dirty="0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EF4C33B-A0BB-A038-071E-E381D3C57116}"/>
              </a:ext>
            </a:extLst>
          </p:cNvPr>
          <p:cNvSpPr/>
          <p:nvPr/>
        </p:nvSpPr>
        <p:spPr>
          <a:xfrm>
            <a:off x="161912" y="2060424"/>
            <a:ext cx="2340000" cy="1620000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E14B5-0081-4EEA-BEAF-2609406A7491}"/>
              </a:ext>
            </a:extLst>
          </p:cNvPr>
          <p:cNvSpPr/>
          <p:nvPr/>
        </p:nvSpPr>
        <p:spPr>
          <a:xfrm>
            <a:off x="305912" y="2258424"/>
            <a:ext cx="2052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Author: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</a:rPr>
              <a:t>Christopher Michel</a:t>
            </a:r>
          </a:p>
        </p:txBody>
      </p:sp>
    </p:spTree>
    <p:extLst>
      <p:ext uri="{BB962C8B-B14F-4D97-AF65-F5344CB8AC3E}">
        <p14:creationId xmlns:p14="http://schemas.microsoft.com/office/powerpoint/2010/main" val="6918775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9D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38E418-1BFC-A009-3ED5-75BC7C69DB31}"/>
              </a:ext>
            </a:extLst>
          </p:cNvPr>
          <p:cNvGrpSpPr/>
          <p:nvPr/>
        </p:nvGrpSpPr>
        <p:grpSpPr>
          <a:xfrm>
            <a:off x="161912" y="107003"/>
            <a:ext cx="2340000" cy="1620000"/>
            <a:chOff x="617220" y="544660"/>
            <a:chExt cx="5623560" cy="637032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BB912A5-0A0D-F4FA-62D0-1A3977A13F73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 dirty="0"/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27344331-0A06-2164-2BC0-417B8BBEED1E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frame">
              <a:avLst>
                <a:gd name="adj1" fmla="val 3486"/>
              </a:avLst>
            </a:prstGeom>
            <a:solidFill>
              <a:schemeClr val="tx1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/>
            </a:p>
          </p:txBody>
        </p:sp>
      </p:grp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1F3A9658-3DC2-1A68-9E44-D379408DC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44" y="287003"/>
            <a:ext cx="1859135" cy="1260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FDC69F-B4FF-3603-A6CA-30659B5E486F}"/>
              </a:ext>
            </a:extLst>
          </p:cNvPr>
          <p:cNvSpPr/>
          <p:nvPr/>
        </p:nvSpPr>
        <p:spPr>
          <a:xfrm>
            <a:off x="179912" y="2060423"/>
            <a:ext cx="2304000" cy="15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0" dirty="0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EF4C33B-A0BB-A038-071E-E381D3C57116}"/>
              </a:ext>
            </a:extLst>
          </p:cNvPr>
          <p:cNvSpPr/>
          <p:nvPr/>
        </p:nvSpPr>
        <p:spPr>
          <a:xfrm>
            <a:off x="161912" y="2060424"/>
            <a:ext cx="2340000" cy="1620000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E14B5-0081-4EEA-BEAF-2609406A7491}"/>
              </a:ext>
            </a:extLst>
          </p:cNvPr>
          <p:cNvSpPr/>
          <p:nvPr/>
        </p:nvSpPr>
        <p:spPr>
          <a:xfrm>
            <a:off x="305912" y="2258424"/>
            <a:ext cx="2052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Licence: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</a:rPr>
              <a:t>CC BY 2.0</a:t>
            </a:r>
          </a:p>
        </p:txBody>
      </p:sp>
    </p:spTree>
    <p:extLst>
      <p:ext uri="{BB962C8B-B14F-4D97-AF65-F5344CB8AC3E}">
        <p14:creationId xmlns:p14="http://schemas.microsoft.com/office/powerpoint/2010/main" val="36320172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9D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38E418-1BFC-A009-3ED5-75BC7C69DB31}"/>
              </a:ext>
            </a:extLst>
          </p:cNvPr>
          <p:cNvGrpSpPr/>
          <p:nvPr/>
        </p:nvGrpSpPr>
        <p:grpSpPr>
          <a:xfrm>
            <a:off x="161912" y="107003"/>
            <a:ext cx="2340000" cy="1620000"/>
            <a:chOff x="617220" y="544660"/>
            <a:chExt cx="5623560" cy="637032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BB912A5-0A0D-F4FA-62D0-1A3977A13F73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 dirty="0"/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27344331-0A06-2164-2BC0-417B8BBEED1E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frame">
              <a:avLst>
                <a:gd name="adj1" fmla="val 3486"/>
              </a:avLst>
            </a:prstGeom>
            <a:solidFill>
              <a:schemeClr val="tx1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/>
            </a:p>
          </p:txBody>
        </p:sp>
      </p:grp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1F3A9658-3DC2-1A68-9E44-D379408DC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44" y="287003"/>
            <a:ext cx="1859135" cy="1260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FDC69F-B4FF-3603-A6CA-30659B5E486F}"/>
              </a:ext>
            </a:extLst>
          </p:cNvPr>
          <p:cNvSpPr/>
          <p:nvPr/>
        </p:nvSpPr>
        <p:spPr>
          <a:xfrm>
            <a:off x="179912" y="2060423"/>
            <a:ext cx="2304000" cy="15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0" dirty="0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EF4C33B-A0BB-A038-071E-E381D3C57116}"/>
              </a:ext>
            </a:extLst>
          </p:cNvPr>
          <p:cNvSpPr/>
          <p:nvPr/>
        </p:nvSpPr>
        <p:spPr>
          <a:xfrm>
            <a:off x="161912" y="2060424"/>
            <a:ext cx="2340000" cy="1620000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E14B5-0081-4EEA-BEAF-2609406A7491}"/>
              </a:ext>
            </a:extLst>
          </p:cNvPr>
          <p:cNvSpPr/>
          <p:nvPr/>
        </p:nvSpPr>
        <p:spPr>
          <a:xfrm>
            <a:off x="305912" y="2258424"/>
            <a:ext cx="2052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dirty="0">
                <a:solidFill>
                  <a:schemeClr val="tx1"/>
                </a:solidFill>
              </a:rPr>
              <a:t>Source:</a:t>
            </a:r>
          </a:p>
          <a:p>
            <a:pPr algn="ctr"/>
            <a:r>
              <a:rPr lang="en-GB" sz="1500" dirty="0">
                <a:solidFill>
                  <a:schemeClr val="tx1"/>
                </a:solidFill>
              </a:rPr>
              <a:t>https://www.flickr.com/</a:t>
            </a:r>
          </a:p>
          <a:p>
            <a:pPr algn="ctr"/>
            <a:r>
              <a:rPr lang="en-GB" sz="1500" dirty="0">
                <a:solidFill>
                  <a:schemeClr val="tx1"/>
                </a:solidFill>
              </a:rPr>
              <a:t>photos/cmichel67/</a:t>
            </a:r>
          </a:p>
          <a:p>
            <a:pPr algn="ctr"/>
            <a:r>
              <a:rPr lang="en-GB" sz="1500" dirty="0">
                <a:solidFill>
                  <a:schemeClr val="tx1"/>
                </a:solidFill>
              </a:rPr>
              <a:t>11278870305/</a:t>
            </a:r>
          </a:p>
        </p:txBody>
      </p:sp>
    </p:spTree>
    <p:extLst>
      <p:ext uri="{BB962C8B-B14F-4D97-AF65-F5344CB8AC3E}">
        <p14:creationId xmlns:p14="http://schemas.microsoft.com/office/powerpoint/2010/main" val="12965579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9D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38E418-1BFC-A009-3ED5-75BC7C69DB31}"/>
              </a:ext>
            </a:extLst>
          </p:cNvPr>
          <p:cNvGrpSpPr/>
          <p:nvPr/>
        </p:nvGrpSpPr>
        <p:grpSpPr>
          <a:xfrm>
            <a:off x="161912" y="107003"/>
            <a:ext cx="2340000" cy="1620000"/>
            <a:chOff x="617220" y="544660"/>
            <a:chExt cx="5623560" cy="637032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BB912A5-0A0D-F4FA-62D0-1A3977A13F73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 dirty="0"/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27344331-0A06-2164-2BC0-417B8BBEED1E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frame">
              <a:avLst>
                <a:gd name="adj1" fmla="val 3486"/>
              </a:avLst>
            </a:prstGeom>
            <a:solidFill>
              <a:schemeClr val="tx1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/>
            </a:p>
          </p:txBody>
        </p:sp>
      </p:grp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1F3A9658-3DC2-1A68-9E44-D379408DC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44" y="287003"/>
            <a:ext cx="1859135" cy="1260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FDC69F-B4FF-3603-A6CA-30659B5E486F}"/>
              </a:ext>
            </a:extLst>
          </p:cNvPr>
          <p:cNvSpPr/>
          <p:nvPr/>
        </p:nvSpPr>
        <p:spPr>
          <a:xfrm>
            <a:off x="179912" y="2060423"/>
            <a:ext cx="2304000" cy="15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0" dirty="0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EF4C33B-A0BB-A038-071E-E381D3C57116}"/>
              </a:ext>
            </a:extLst>
          </p:cNvPr>
          <p:cNvSpPr/>
          <p:nvPr/>
        </p:nvSpPr>
        <p:spPr>
          <a:xfrm>
            <a:off x="161912" y="2060424"/>
            <a:ext cx="2340000" cy="1620000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E14B5-0081-4EEA-BEAF-2609406A7491}"/>
              </a:ext>
            </a:extLst>
          </p:cNvPr>
          <p:cNvSpPr/>
          <p:nvPr/>
        </p:nvSpPr>
        <p:spPr>
          <a:xfrm>
            <a:off x="305912" y="2258424"/>
            <a:ext cx="2052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Publisher: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</a:rPr>
              <a:t>Flickr</a:t>
            </a:r>
          </a:p>
        </p:txBody>
      </p:sp>
    </p:spTree>
    <p:extLst>
      <p:ext uri="{BB962C8B-B14F-4D97-AF65-F5344CB8AC3E}">
        <p14:creationId xmlns:p14="http://schemas.microsoft.com/office/powerpoint/2010/main" val="11224407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9D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38E418-1BFC-A009-3ED5-75BC7C69DB31}"/>
              </a:ext>
            </a:extLst>
          </p:cNvPr>
          <p:cNvGrpSpPr/>
          <p:nvPr/>
        </p:nvGrpSpPr>
        <p:grpSpPr>
          <a:xfrm>
            <a:off x="161912" y="107003"/>
            <a:ext cx="2340000" cy="1620000"/>
            <a:chOff x="617220" y="544660"/>
            <a:chExt cx="5623560" cy="637032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BB912A5-0A0D-F4FA-62D0-1A3977A13F73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 dirty="0"/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27344331-0A06-2164-2BC0-417B8BBEED1E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frame">
              <a:avLst>
                <a:gd name="adj1" fmla="val 3486"/>
              </a:avLst>
            </a:prstGeom>
            <a:solidFill>
              <a:schemeClr val="tx1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/>
            </a:p>
          </p:txBody>
        </p:sp>
      </p:grp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1F3A9658-3DC2-1A68-9E44-D379408DC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44" y="287003"/>
            <a:ext cx="1859135" cy="1260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FDC69F-B4FF-3603-A6CA-30659B5E486F}"/>
              </a:ext>
            </a:extLst>
          </p:cNvPr>
          <p:cNvSpPr/>
          <p:nvPr/>
        </p:nvSpPr>
        <p:spPr>
          <a:xfrm>
            <a:off x="179912" y="2060423"/>
            <a:ext cx="2304000" cy="15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0" dirty="0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EF4C33B-A0BB-A038-071E-E381D3C57116}"/>
              </a:ext>
            </a:extLst>
          </p:cNvPr>
          <p:cNvSpPr/>
          <p:nvPr/>
        </p:nvSpPr>
        <p:spPr>
          <a:xfrm>
            <a:off x="161912" y="2060424"/>
            <a:ext cx="2340000" cy="1620000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E14B5-0081-4EEA-BEAF-2609406A7491}"/>
              </a:ext>
            </a:extLst>
          </p:cNvPr>
          <p:cNvSpPr/>
          <p:nvPr/>
        </p:nvSpPr>
        <p:spPr>
          <a:xfrm>
            <a:off x="305912" y="2258424"/>
            <a:ext cx="2052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Year: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</a:rPr>
              <a:t>2013</a:t>
            </a:r>
          </a:p>
        </p:txBody>
      </p:sp>
    </p:spTree>
    <p:extLst>
      <p:ext uri="{BB962C8B-B14F-4D97-AF65-F5344CB8AC3E}">
        <p14:creationId xmlns:p14="http://schemas.microsoft.com/office/powerpoint/2010/main" val="10451933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38E418-1BFC-A009-3ED5-75BC7C69DB31}"/>
              </a:ext>
            </a:extLst>
          </p:cNvPr>
          <p:cNvGrpSpPr/>
          <p:nvPr/>
        </p:nvGrpSpPr>
        <p:grpSpPr>
          <a:xfrm>
            <a:off x="161912" y="107003"/>
            <a:ext cx="2340000" cy="1620000"/>
            <a:chOff x="617220" y="544660"/>
            <a:chExt cx="5623560" cy="637032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BB912A5-0A0D-F4FA-62D0-1A3977A13F73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 dirty="0"/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27344331-0A06-2164-2BC0-417B8BBEED1E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frame">
              <a:avLst>
                <a:gd name="adj1" fmla="val 3486"/>
              </a:avLst>
            </a:prstGeom>
            <a:solidFill>
              <a:schemeClr val="tx1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/>
            </a:p>
          </p:txBody>
        </p:sp>
      </p:grp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1F3A9658-3DC2-1A68-9E44-D379408DC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44" y="297291"/>
            <a:ext cx="1859135" cy="1239423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FDC69F-B4FF-3603-A6CA-30659B5E486F}"/>
              </a:ext>
            </a:extLst>
          </p:cNvPr>
          <p:cNvSpPr/>
          <p:nvPr/>
        </p:nvSpPr>
        <p:spPr>
          <a:xfrm>
            <a:off x="179912" y="2060423"/>
            <a:ext cx="2304000" cy="15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0" dirty="0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EF4C33B-A0BB-A038-071E-E381D3C57116}"/>
              </a:ext>
            </a:extLst>
          </p:cNvPr>
          <p:cNvSpPr/>
          <p:nvPr/>
        </p:nvSpPr>
        <p:spPr>
          <a:xfrm>
            <a:off x="161912" y="2060424"/>
            <a:ext cx="2340000" cy="1620000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E14B5-0081-4EEA-BEAF-2609406A7491}"/>
              </a:ext>
            </a:extLst>
          </p:cNvPr>
          <p:cNvSpPr/>
          <p:nvPr/>
        </p:nvSpPr>
        <p:spPr>
          <a:xfrm>
            <a:off x="305912" y="2258424"/>
            <a:ext cx="2052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Title: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</a:rPr>
              <a:t>Hamburg: </a:t>
            </a:r>
            <a:r>
              <a:rPr lang="en-GB" sz="1600" dirty="0" err="1">
                <a:solidFill>
                  <a:schemeClr val="tx1"/>
                </a:solidFill>
              </a:rPr>
              <a:t>Hagenbeck</a:t>
            </a:r>
            <a:r>
              <a:rPr lang="en-GB" sz="1600" dirty="0">
                <a:solidFill>
                  <a:schemeClr val="tx1"/>
                </a:solidFill>
              </a:rPr>
              <a:t> - </a:t>
            </a:r>
            <a:r>
              <a:rPr lang="en-GB" sz="1600" dirty="0" err="1">
                <a:solidFill>
                  <a:schemeClr val="tx1"/>
                </a:solidFill>
              </a:rPr>
              <a:t>Lemuren</a:t>
            </a:r>
            <a:endParaRPr lang="en-GB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8847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38E418-1BFC-A009-3ED5-75BC7C69DB31}"/>
              </a:ext>
            </a:extLst>
          </p:cNvPr>
          <p:cNvGrpSpPr/>
          <p:nvPr/>
        </p:nvGrpSpPr>
        <p:grpSpPr>
          <a:xfrm>
            <a:off x="161912" y="107003"/>
            <a:ext cx="2340000" cy="1620000"/>
            <a:chOff x="617220" y="544660"/>
            <a:chExt cx="5623560" cy="637032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BB912A5-0A0D-F4FA-62D0-1A3977A13F73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 dirty="0"/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27344331-0A06-2164-2BC0-417B8BBEED1E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frame">
              <a:avLst>
                <a:gd name="adj1" fmla="val 3486"/>
              </a:avLst>
            </a:prstGeom>
            <a:solidFill>
              <a:schemeClr val="tx1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/>
            </a:p>
          </p:txBody>
        </p:sp>
      </p:grp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1F3A9658-3DC2-1A68-9E44-D379408DC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44" y="297291"/>
            <a:ext cx="1859135" cy="1239423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FDC69F-B4FF-3603-A6CA-30659B5E486F}"/>
              </a:ext>
            </a:extLst>
          </p:cNvPr>
          <p:cNvSpPr/>
          <p:nvPr/>
        </p:nvSpPr>
        <p:spPr>
          <a:xfrm>
            <a:off x="179912" y="2060423"/>
            <a:ext cx="2304000" cy="15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0" dirty="0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EF4C33B-A0BB-A038-071E-E381D3C57116}"/>
              </a:ext>
            </a:extLst>
          </p:cNvPr>
          <p:cNvSpPr/>
          <p:nvPr/>
        </p:nvSpPr>
        <p:spPr>
          <a:xfrm>
            <a:off x="161912" y="2060424"/>
            <a:ext cx="2340000" cy="1620000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E14B5-0081-4EEA-BEAF-2609406A7491}"/>
              </a:ext>
            </a:extLst>
          </p:cNvPr>
          <p:cNvSpPr/>
          <p:nvPr/>
        </p:nvSpPr>
        <p:spPr>
          <a:xfrm>
            <a:off x="305912" y="2258424"/>
            <a:ext cx="2052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Author: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</a:rPr>
              <a:t>Hamburg </a:t>
            </a:r>
            <a:r>
              <a:rPr lang="en-GB" sz="1600" dirty="0" err="1">
                <a:solidFill>
                  <a:schemeClr val="tx1"/>
                </a:solidFill>
              </a:rPr>
              <a:t>Hagenbeck</a:t>
            </a:r>
            <a:endParaRPr lang="en-GB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2203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38E418-1BFC-A009-3ED5-75BC7C69DB31}"/>
              </a:ext>
            </a:extLst>
          </p:cNvPr>
          <p:cNvGrpSpPr/>
          <p:nvPr/>
        </p:nvGrpSpPr>
        <p:grpSpPr>
          <a:xfrm>
            <a:off x="161912" y="107003"/>
            <a:ext cx="2340000" cy="1620000"/>
            <a:chOff x="617220" y="544660"/>
            <a:chExt cx="5623560" cy="637032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BB912A5-0A0D-F4FA-62D0-1A3977A13F73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 dirty="0"/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27344331-0A06-2164-2BC0-417B8BBEED1E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frame">
              <a:avLst>
                <a:gd name="adj1" fmla="val 3486"/>
              </a:avLst>
            </a:prstGeom>
            <a:solidFill>
              <a:schemeClr val="tx1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/>
            </a:p>
          </p:txBody>
        </p:sp>
      </p:grp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1F3A9658-3DC2-1A68-9E44-D379408DC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44" y="297291"/>
            <a:ext cx="1859135" cy="1239423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FDC69F-B4FF-3603-A6CA-30659B5E486F}"/>
              </a:ext>
            </a:extLst>
          </p:cNvPr>
          <p:cNvSpPr/>
          <p:nvPr/>
        </p:nvSpPr>
        <p:spPr>
          <a:xfrm>
            <a:off x="179912" y="2060423"/>
            <a:ext cx="2304000" cy="15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0" dirty="0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EF4C33B-A0BB-A038-071E-E381D3C57116}"/>
              </a:ext>
            </a:extLst>
          </p:cNvPr>
          <p:cNvSpPr/>
          <p:nvPr/>
        </p:nvSpPr>
        <p:spPr>
          <a:xfrm>
            <a:off x="161912" y="2060424"/>
            <a:ext cx="2340000" cy="1620000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E14B5-0081-4EEA-BEAF-2609406A7491}"/>
              </a:ext>
            </a:extLst>
          </p:cNvPr>
          <p:cNvSpPr/>
          <p:nvPr/>
        </p:nvSpPr>
        <p:spPr>
          <a:xfrm>
            <a:off x="305912" y="2258424"/>
            <a:ext cx="2052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Licence: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</a:rPr>
              <a:t>CC BY 2.0</a:t>
            </a:r>
          </a:p>
        </p:txBody>
      </p:sp>
    </p:spTree>
    <p:extLst>
      <p:ext uri="{BB962C8B-B14F-4D97-AF65-F5344CB8AC3E}">
        <p14:creationId xmlns:p14="http://schemas.microsoft.com/office/powerpoint/2010/main" val="31582852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38E418-1BFC-A009-3ED5-75BC7C69DB31}"/>
              </a:ext>
            </a:extLst>
          </p:cNvPr>
          <p:cNvGrpSpPr/>
          <p:nvPr/>
        </p:nvGrpSpPr>
        <p:grpSpPr>
          <a:xfrm>
            <a:off x="161912" y="107003"/>
            <a:ext cx="2340000" cy="1620000"/>
            <a:chOff x="617220" y="544660"/>
            <a:chExt cx="5623560" cy="637032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BB912A5-0A0D-F4FA-62D0-1A3977A13F73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 dirty="0"/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27344331-0A06-2164-2BC0-417B8BBEED1E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frame">
              <a:avLst>
                <a:gd name="adj1" fmla="val 3486"/>
              </a:avLst>
            </a:prstGeom>
            <a:solidFill>
              <a:schemeClr val="tx1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/>
            </a:p>
          </p:txBody>
        </p:sp>
      </p:grp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1F3A9658-3DC2-1A68-9E44-D379408DC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44" y="297291"/>
            <a:ext cx="1859135" cy="1239423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FDC69F-B4FF-3603-A6CA-30659B5E486F}"/>
              </a:ext>
            </a:extLst>
          </p:cNvPr>
          <p:cNvSpPr/>
          <p:nvPr/>
        </p:nvSpPr>
        <p:spPr>
          <a:xfrm>
            <a:off x="179912" y="2060423"/>
            <a:ext cx="2304000" cy="15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0" dirty="0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EF4C33B-A0BB-A038-071E-E381D3C57116}"/>
              </a:ext>
            </a:extLst>
          </p:cNvPr>
          <p:cNvSpPr/>
          <p:nvPr/>
        </p:nvSpPr>
        <p:spPr>
          <a:xfrm>
            <a:off x="161912" y="2060424"/>
            <a:ext cx="2340000" cy="1620000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E14B5-0081-4EEA-BEAF-2609406A7491}"/>
              </a:ext>
            </a:extLst>
          </p:cNvPr>
          <p:cNvSpPr/>
          <p:nvPr/>
        </p:nvSpPr>
        <p:spPr>
          <a:xfrm>
            <a:off x="305912" y="2258424"/>
            <a:ext cx="2052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Source:</a:t>
            </a:r>
          </a:p>
          <a:p>
            <a:pPr algn="ctr"/>
            <a:r>
              <a:rPr lang="en-GB" sz="1500" dirty="0">
                <a:solidFill>
                  <a:schemeClr val="tx1"/>
                </a:solidFill>
              </a:rPr>
              <a:t>https://www.flickr.com/</a:t>
            </a:r>
          </a:p>
          <a:p>
            <a:pPr algn="ctr"/>
            <a:r>
              <a:rPr lang="en-GB" sz="1500" dirty="0">
                <a:solidFill>
                  <a:schemeClr val="tx1"/>
                </a:solidFill>
              </a:rPr>
              <a:t>photos/c0t0d0s0/</a:t>
            </a:r>
          </a:p>
          <a:p>
            <a:pPr algn="ctr"/>
            <a:r>
              <a:rPr lang="en-GB" sz="1500" dirty="0">
                <a:solidFill>
                  <a:schemeClr val="tx1"/>
                </a:solidFill>
              </a:rPr>
              <a:t>52991741/</a:t>
            </a:r>
          </a:p>
        </p:txBody>
      </p:sp>
    </p:spTree>
    <p:extLst>
      <p:ext uri="{BB962C8B-B14F-4D97-AF65-F5344CB8AC3E}">
        <p14:creationId xmlns:p14="http://schemas.microsoft.com/office/powerpoint/2010/main" val="14891873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38E418-1BFC-A009-3ED5-75BC7C69DB31}"/>
              </a:ext>
            </a:extLst>
          </p:cNvPr>
          <p:cNvGrpSpPr/>
          <p:nvPr/>
        </p:nvGrpSpPr>
        <p:grpSpPr>
          <a:xfrm>
            <a:off x="161912" y="107003"/>
            <a:ext cx="2340000" cy="1620000"/>
            <a:chOff x="617220" y="544660"/>
            <a:chExt cx="5623560" cy="637032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BB912A5-0A0D-F4FA-62D0-1A3977A13F73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 dirty="0"/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27344331-0A06-2164-2BC0-417B8BBEED1E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frame">
              <a:avLst>
                <a:gd name="adj1" fmla="val 3486"/>
              </a:avLst>
            </a:prstGeom>
            <a:solidFill>
              <a:schemeClr val="tx1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/>
            </a:p>
          </p:txBody>
        </p:sp>
      </p:grp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1F3A9658-3DC2-1A68-9E44-D379408DC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44" y="297291"/>
            <a:ext cx="1859135" cy="1239423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FDC69F-B4FF-3603-A6CA-30659B5E486F}"/>
              </a:ext>
            </a:extLst>
          </p:cNvPr>
          <p:cNvSpPr/>
          <p:nvPr/>
        </p:nvSpPr>
        <p:spPr>
          <a:xfrm>
            <a:off x="179912" y="2060423"/>
            <a:ext cx="2304000" cy="15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0" dirty="0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EF4C33B-A0BB-A038-071E-E381D3C57116}"/>
              </a:ext>
            </a:extLst>
          </p:cNvPr>
          <p:cNvSpPr/>
          <p:nvPr/>
        </p:nvSpPr>
        <p:spPr>
          <a:xfrm>
            <a:off x="161912" y="2060424"/>
            <a:ext cx="2340000" cy="1620000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E14B5-0081-4EEA-BEAF-2609406A7491}"/>
              </a:ext>
            </a:extLst>
          </p:cNvPr>
          <p:cNvSpPr/>
          <p:nvPr/>
        </p:nvSpPr>
        <p:spPr>
          <a:xfrm>
            <a:off x="305912" y="2258424"/>
            <a:ext cx="2052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Publisher: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</a:rPr>
              <a:t>Flickr</a:t>
            </a:r>
          </a:p>
        </p:txBody>
      </p:sp>
    </p:spTree>
    <p:extLst>
      <p:ext uri="{BB962C8B-B14F-4D97-AF65-F5344CB8AC3E}">
        <p14:creationId xmlns:p14="http://schemas.microsoft.com/office/powerpoint/2010/main" val="9718355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38E418-1BFC-A009-3ED5-75BC7C69DB31}"/>
              </a:ext>
            </a:extLst>
          </p:cNvPr>
          <p:cNvGrpSpPr/>
          <p:nvPr/>
        </p:nvGrpSpPr>
        <p:grpSpPr>
          <a:xfrm>
            <a:off x="161912" y="107003"/>
            <a:ext cx="2340000" cy="1620000"/>
            <a:chOff x="617220" y="544660"/>
            <a:chExt cx="5623560" cy="637032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BB912A5-0A0D-F4FA-62D0-1A3977A13F73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 dirty="0"/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27344331-0A06-2164-2BC0-417B8BBEED1E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frame">
              <a:avLst>
                <a:gd name="adj1" fmla="val 3486"/>
              </a:avLst>
            </a:prstGeom>
            <a:solidFill>
              <a:schemeClr val="tx1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/>
            </a:p>
          </p:txBody>
        </p:sp>
      </p:grp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1F3A9658-3DC2-1A68-9E44-D379408DC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44" y="297291"/>
            <a:ext cx="1859135" cy="1239423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FDC69F-B4FF-3603-A6CA-30659B5E486F}"/>
              </a:ext>
            </a:extLst>
          </p:cNvPr>
          <p:cNvSpPr/>
          <p:nvPr/>
        </p:nvSpPr>
        <p:spPr>
          <a:xfrm>
            <a:off x="179912" y="2060423"/>
            <a:ext cx="2304000" cy="15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0" dirty="0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EF4C33B-A0BB-A038-071E-E381D3C57116}"/>
              </a:ext>
            </a:extLst>
          </p:cNvPr>
          <p:cNvSpPr/>
          <p:nvPr/>
        </p:nvSpPr>
        <p:spPr>
          <a:xfrm>
            <a:off x="161912" y="2060424"/>
            <a:ext cx="2340000" cy="1620000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E14B5-0081-4EEA-BEAF-2609406A7491}"/>
              </a:ext>
            </a:extLst>
          </p:cNvPr>
          <p:cNvSpPr/>
          <p:nvPr/>
        </p:nvSpPr>
        <p:spPr>
          <a:xfrm>
            <a:off x="305912" y="2258424"/>
            <a:ext cx="2052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Year: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</a:rPr>
              <a:t>2015</a:t>
            </a:r>
          </a:p>
        </p:txBody>
      </p:sp>
    </p:spTree>
    <p:extLst>
      <p:ext uri="{BB962C8B-B14F-4D97-AF65-F5344CB8AC3E}">
        <p14:creationId xmlns:p14="http://schemas.microsoft.com/office/powerpoint/2010/main" val="19615800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39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38E418-1BFC-A009-3ED5-75BC7C69DB31}"/>
              </a:ext>
            </a:extLst>
          </p:cNvPr>
          <p:cNvGrpSpPr/>
          <p:nvPr/>
        </p:nvGrpSpPr>
        <p:grpSpPr>
          <a:xfrm>
            <a:off x="161912" y="107003"/>
            <a:ext cx="2340000" cy="1620000"/>
            <a:chOff x="617220" y="544660"/>
            <a:chExt cx="5623560" cy="637032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BB912A5-0A0D-F4FA-62D0-1A3977A13F73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 dirty="0"/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27344331-0A06-2164-2BC0-417B8BBEED1E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frame">
              <a:avLst>
                <a:gd name="adj1" fmla="val 3486"/>
              </a:avLst>
            </a:prstGeom>
            <a:solidFill>
              <a:schemeClr val="tx1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/>
            </a:p>
          </p:txBody>
        </p:sp>
      </p:grp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1F3A9658-3DC2-1A68-9E44-D379408DC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13" y="269003"/>
            <a:ext cx="1619999" cy="1296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FDC69F-B4FF-3603-A6CA-30659B5E486F}"/>
              </a:ext>
            </a:extLst>
          </p:cNvPr>
          <p:cNvSpPr/>
          <p:nvPr/>
        </p:nvSpPr>
        <p:spPr>
          <a:xfrm>
            <a:off x="179912" y="2060423"/>
            <a:ext cx="2304000" cy="15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0" dirty="0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EF4C33B-A0BB-A038-071E-E381D3C57116}"/>
              </a:ext>
            </a:extLst>
          </p:cNvPr>
          <p:cNvSpPr/>
          <p:nvPr/>
        </p:nvSpPr>
        <p:spPr>
          <a:xfrm>
            <a:off x="161912" y="2060424"/>
            <a:ext cx="2340000" cy="1620000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E14B5-0081-4EEA-BEAF-2609406A7491}"/>
              </a:ext>
            </a:extLst>
          </p:cNvPr>
          <p:cNvSpPr/>
          <p:nvPr/>
        </p:nvSpPr>
        <p:spPr>
          <a:xfrm>
            <a:off x="305912" y="2258424"/>
            <a:ext cx="2052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Title: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</a:rPr>
              <a:t>Gotcha!</a:t>
            </a:r>
          </a:p>
        </p:txBody>
      </p:sp>
    </p:spTree>
    <p:extLst>
      <p:ext uri="{BB962C8B-B14F-4D97-AF65-F5344CB8AC3E}">
        <p14:creationId xmlns:p14="http://schemas.microsoft.com/office/powerpoint/2010/main" val="31190681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39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38E418-1BFC-A009-3ED5-75BC7C69DB31}"/>
              </a:ext>
            </a:extLst>
          </p:cNvPr>
          <p:cNvGrpSpPr/>
          <p:nvPr/>
        </p:nvGrpSpPr>
        <p:grpSpPr>
          <a:xfrm>
            <a:off x="161912" y="107003"/>
            <a:ext cx="2340000" cy="1620000"/>
            <a:chOff x="617220" y="544660"/>
            <a:chExt cx="5623560" cy="637032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BB912A5-0A0D-F4FA-62D0-1A3977A13F73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 dirty="0"/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27344331-0A06-2164-2BC0-417B8BBEED1E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frame">
              <a:avLst>
                <a:gd name="adj1" fmla="val 3486"/>
              </a:avLst>
            </a:prstGeom>
            <a:solidFill>
              <a:schemeClr val="tx1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/>
            </a:p>
          </p:txBody>
        </p:sp>
      </p:grp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1F3A9658-3DC2-1A68-9E44-D379408DC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13" y="269003"/>
            <a:ext cx="1619999" cy="1296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FDC69F-B4FF-3603-A6CA-30659B5E486F}"/>
              </a:ext>
            </a:extLst>
          </p:cNvPr>
          <p:cNvSpPr/>
          <p:nvPr/>
        </p:nvSpPr>
        <p:spPr>
          <a:xfrm>
            <a:off x="179912" y="2060423"/>
            <a:ext cx="2304000" cy="15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0" dirty="0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EF4C33B-A0BB-A038-071E-E381D3C57116}"/>
              </a:ext>
            </a:extLst>
          </p:cNvPr>
          <p:cNvSpPr/>
          <p:nvPr/>
        </p:nvSpPr>
        <p:spPr>
          <a:xfrm>
            <a:off x="161912" y="2060424"/>
            <a:ext cx="2340000" cy="1620000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E14B5-0081-4EEA-BEAF-2609406A7491}"/>
              </a:ext>
            </a:extLst>
          </p:cNvPr>
          <p:cNvSpPr/>
          <p:nvPr/>
        </p:nvSpPr>
        <p:spPr>
          <a:xfrm>
            <a:off x="305912" y="2258424"/>
            <a:ext cx="2052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Author:</a:t>
            </a:r>
          </a:p>
          <a:p>
            <a:pPr algn="ctr"/>
            <a:r>
              <a:rPr lang="en-GB" sz="1600" dirty="0" err="1">
                <a:solidFill>
                  <a:schemeClr val="tx1"/>
                </a:solidFill>
              </a:rPr>
              <a:t>hehaden</a:t>
            </a:r>
            <a:endParaRPr lang="en-GB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6889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39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38E418-1BFC-A009-3ED5-75BC7C69DB31}"/>
              </a:ext>
            </a:extLst>
          </p:cNvPr>
          <p:cNvGrpSpPr/>
          <p:nvPr/>
        </p:nvGrpSpPr>
        <p:grpSpPr>
          <a:xfrm>
            <a:off x="161912" y="107003"/>
            <a:ext cx="2340000" cy="1620000"/>
            <a:chOff x="617220" y="544660"/>
            <a:chExt cx="5623560" cy="637032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BB912A5-0A0D-F4FA-62D0-1A3977A13F73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 dirty="0"/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27344331-0A06-2164-2BC0-417B8BBEED1E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frame">
              <a:avLst>
                <a:gd name="adj1" fmla="val 3486"/>
              </a:avLst>
            </a:prstGeom>
            <a:solidFill>
              <a:schemeClr val="tx1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/>
            </a:p>
          </p:txBody>
        </p:sp>
      </p:grp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1F3A9658-3DC2-1A68-9E44-D379408DC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13" y="269003"/>
            <a:ext cx="1619999" cy="1296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FDC69F-B4FF-3603-A6CA-30659B5E486F}"/>
              </a:ext>
            </a:extLst>
          </p:cNvPr>
          <p:cNvSpPr/>
          <p:nvPr/>
        </p:nvSpPr>
        <p:spPr>
          <a:xfrm>
            <a:off x="179912" y="2060423"/>
            <a:ext cx="2304000" cy="15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0" dirty="0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EF4C33B-A0BB-A038-071E-E381D3C57116}"/>
              </a:ext>
            </a:extLst>
          </p:cNvPr>
          <p:cNvSpPr/>
          <p:nvPr/>
        </p:nvSpPr>
        <p:spPr>
          <a:xfrm>
            <a:off x="161912" y="2060424"/>
            <a:ext cx="2340000" cy="1620000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E14B5-0081-4EEA-BEAF-2609406A7491}"/>
              </a:ext>
            </a:extLst>
          </p:cNvPr>
          <p:cNvSpPr/>
          <p:nvPr/>
        </p:nvSpPr>
        <p:spPr>
          <a:xfrm>
            <a:off x="305912" y="2258424"/>
            <a:ext cx="2052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Licence: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</a:rPr>
              <a:t>CC BY NC 2.0</a:t>
            </a:r>
          </a:p>
        </p:txBody>
      </p:sp>
    </p:spTree>
    <p:extLst>
      <p:ext uri="{BB962C8B-B14F-4D97-AF65-F5344CB8AC3E}">
        <p14:creationId xmlns:p14="http://schemas.microsoft.com/office/powerpoint/2010/main" val="14020634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39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38E418-1BFC-A009-3ED5-75BC7C69DB31}"/>
              </a:ext>
            </a:extLst>
          </p:cNvPr>
          <p:cNvGrpSpPr/>
          <p:nvPr/>
        </p:nvGrpSpPr>
        <p:grpSpPr>
          <a:xfrm>
            <a:off x="161912" y="107003"/>
            <a:ext cx="2340000" cy="1620000"/>
            <a:chOff x="617220" y="544660"/>
            <a:chExt cx="5623560" cy="637032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BB912A5-0A0D-F4FA-62D0-1A3977A13F73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 dirty="0"/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27344331-0A06-2164-2BC0-417B8BBEED1E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frame">
              <a:avLst>
                <a:gd name="adj1" fmla="val 3486"/>
              </a:avLst>
            </a:prstGeom>
            <a:solidFill>
              <a:schemeClr val="tx1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/>
            </a:p>
          </p:txBody>
        </p:sp>
      </p:grp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1F3A9658-3DC2-1A68-9E44-D379408DC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13" y="269003"/>
            <a:ext cx="1619999" cy="1296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FDC69F-B4FF-3603-A6CA-30659B5E486F}"/>
              </a:ext>
            </a:extLst>
          </p:cNvPr>
          <p:cNvSpPr/>
          <p:nvPr/>
        </p:nvSpPr>
        <p:spPr>
          <a:xfrm>
            <a:off x="179912" y="2060423"/>
            <a:ext cx="2304000" cy="15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0" dirty="0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EF4C33B-A0BB-A038-071E-E381D3C57116}"/>
              </a:ext>
            </a:extLst>
          </p:cNvPr>
          <p:cNvSpPr/>
          <p:nvPr/>
        </p:nvSpPr>
        <p:spPr>
          <a:xfrm>
            <a:off x="161912" y="2060424"/>
            <a:ext cx="2340000" cy="1620000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E14B5-0081-4EEA-BEAF-2609406A7491}"/>
              </a:ext>
            </a:extLst>
          </p:cNvPr>
          <p:cNvSpPr/>
          <p:nvPr/>
        </p:nvSpPr>
        <p:spPr>
          <a:xfrm>
            <a:off x="305912" y="2258424"/>
            <a:ext cx="2052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dirty="0">
                <a:solidFill>
                  <a:schemeClr val="tx1"/>
                </a:solidFill>
              </a:rPr>
              <a:t>Source:</a:t>
            </a:r>
          </a:p>
          <a:p>
            <a:pPr algn="ctr"/>
            <a:r>
              <a:rPr lang="en-GB" sz="1500" dirty="0">
                <a:solidFill>
                  <a:schemeClr val="tx1"/>
                </a:solidFill>
              </a:rPr>
              <a:t>https://www.flickr.com/</a:t>
            </a:r>
          </a:p>
          <a:p>
            <a:pPr algn="ctr"/>
            <a:r>
              <a:rPr lang="en-GB" sz="1500" dirty="0">
                <a:solidFill>
                  <a:schemeClr val="tx1"/>
                </a:solidFill>
              </a:rPr>
              <a:t>photos/hellie55/</a:t>
            </a:r>
          </a:p>
          <a:p>
            <a:pPr algn="ctr"/>
            <a:r>
              <a:rPr lang="en-GB" sz="1500" dirty="0">
                <a:solidFill>
                  <a:schemeClr val="tx1"/>
                </a:solidFill>
              </a:rPr>
              <a:t>26103578432/</a:t>
            </a:r>
          </a:p>
        </p:txBody>
      </p:sp>
    </p:spTree>
    <p:extLst>
      <p:ext uri="{BB962C8B-B14F-4D97-AF65-F5344CB8AC3E}">
        <p14:creationId xmlns:p14="http://schemas.microsoft.com/office/powerpoint/2010/main" val="6264756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39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38E418-1BFC-A009-3ED5-75BC7C69DB31}"/>
              </a:ext>
            </a:extLst>
          </p:cNvPr>
          <p:cNvGrpSpPr/>
          <p:nvPr/>
        </p:nvGrpSpPr>
        <p:grpSpPr>
          <a:xfrm>
            <a:off x="161912" y="107003"/>
            <a:ext cx="2340000" cy="1620000"/>
            <a:chOff x="617220" y="544660"/>
            <a:chExt cx="5623560" cy="637032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BB912A5-0A0D-F4FA-62D0-1A3977A13F73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 dirty="0"/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27344331-0A06-2164-2BC0-417B8BBEED1E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frame">
              <a:avLst>
                <a:gd name="adj1" fmla="val 3486"/>
              </a:avLst>
            </a:prstGeom>
            <a:solidFill>
              <a:schemeClr val="tx1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/>
            </a:p>
          </p:txBody>
        </p:sp>
      </p:grp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1F3A9658-3DC2-1A68-9E44-D379408DC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13" y="269003"/>
            <a:ext cx="1619999" cy="1296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FDC69F-B4FF-3603-A6CA-30659B5E486F}"/>
              </a:ext>
            </a:extLst>
          </p:cNvPr>
          <p:cNvSpPr/>
          <p:nvPr/>
        </p:nvSpPr>
        <p:spPr>
          <a:xfrm>
            <a:off x="179912" y="2060423"/>
            <a:ext cx="2304000" cy="15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0" dirty="0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EF4C33B-A0BB-A038-071E-E381D3C57116}"/>
              </a:ext>
            </a:extLst>
          </p:cNvPr>
          <p:cNvSpPr/>
          <p:nvPr/>
        </p:nvSpPr>
        <p:spPr>
          <a:xfrm>
            <a:off x="161912" y="2060424"/>
            <a:ext cx="2340000" cy="1620000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E14B5-0081-4EEA-BEAF-2609406A7491}"/>
              </a:ext>
            </a:extLst>
          </p:cNvPr>
          <p:cNvSpPr/>
          <p:nvPr/>
        </p:nvSpPr>
        <p:spPr>
          <a:xfrm>
            <a:off x="305912" y="2258424"/>
            <a:ext cx="2052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Publisher: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</a:rPr>
              <a:t>Flickr</a:t>
            </a:r>
          </a:p>
        </p:txBody>
      </p:sp>
    </p:spTree>
    <p:extLst>
      <p:ext uri="{BB962C8B-B14F-4D97-AF65-F5344CB8AC3E}">
        <p14:creationId xmlns:p14="http://schemas.microsoft.com/office/powerpoint/2010/main" val="10566962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39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38E418-1BFC-A009-3ED5-75BC7C69DB31}"/>
              </a:ext>
            </a:extLst>
          </p:cNvPr>
          <p:cNvGrpSpPr/>
          <p:nvPr/>
        </p:nvGrpSpPr>
        <p:grpSpPr>
          <a:xfrm>
            <a:off x="161912" y="107003"/>
            <a:ext cx="2340000" cy="1620000"/>
            <a:chOff x="617220" y="544660"/>
            <a:chExt cx="5623560" cy="637032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BB912A5-0A0D-F4FA-62D0-1A3977A13F73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 dirty="0"/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27344331-0A06-2164-2BC0-417B8BBEED1E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frame">
              <a:avLst>
                <a:gd name="adj1" fmla="val 3486"/>
              </a:avLst>
            </a:prstGeom>
            <a:solidFill>
              <a:schemeClr val="tx1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/>
            </a:p>
          </p:txBody>
        </p:sp>
      </p:grp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1F3A9658-3DC2-1A68-9E44-D379408DC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13" y="269003"/>
            <a:ext cx="1619999" cy="1296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FDC69F-B4FF-3603-A6CA-30659B5E486F}"/>
              </a:ext>
            </a:extLst>
          </p:cNvPr>
          <p:cNvSpPr/>
          <p:nvPr/>
        </p:nvSpPr>
        <p:spPr>
          <a:xfrm>
            <a:off x="179912" y="2060423"/>
            <a:ext cx="2304000" cy="15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0" dirty="0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EF4C33B-A0BB-A038-071E-E381D3C57116}"/>
              </a:ext>
            </a:extLst>
          </p:cNvPr>
          <p:cNvSpPr/>
          <p:nvPr/>
        </p:nvSpPr>
        <p:spPr>
          <a:xfrm>
            <a:off x="161912" y="2060424"/>
            <a:ext cx="2340000" cy="1620000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E14B5-0081-4EEA-BEAF-2609406A7491}"/>
              </a:ext>
            </a:extLst>
          </p:cNvPr>
          <p:cNvSpPr/>
          <p:nvPr/>
        </p:nvSpPr>
        <p:spPr>
          <a:xfrm>
            <a:off x="305912" y="2258424"/>
            <a:ext cx="2052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Year: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</a:rPr>
              <a:t>2016</a:t>
            </a:r>
          </a:p>
        </p:txBody>
      </p:sp>
    </p:spTree>
    <p:extLst>
      <p:ext uri="{BB962C8B-B14F-4D97-AF65-F5344CB8AC3E}">
        <p14:creationId xmlns:p14="http://schemas.microsoft.com/office/powerpoint/2010/main" val="42690382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1D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38E418-1BFC-A009-3ED5-75BC7C69DB31}"/>
              </a:ext>
            </a:extLst>
          </p:cNvPr>
          <p:cNvGrpSpPr/>
          <p:nvPr/>
        </p:nvGrpSpPr>
        <p:grpSpPr>
          <a:xfrm>
            <a:off x="161912" y="107003"/>
            <a:ext cx="2340000" cy="1620000"/>
            <a:chOff x="617220" y="544660"/>
            <a:chExt cx="5623560" cy="637032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BB912A5-0A0D-F4FA-62D0-1A3977A13F73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 dirty="0"/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27344331-0A06-2164-2BC0-417B8BBEED1E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frame">
              <a:avLst>
                <a:gd name="adj1" fmla="val 3486"/>
              </a:avLst>
            </a:prstGeom>
            <a:solidFill>
              <a:schemeClr val="tx1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/>
            </a:p>
          </p:txBody>
        </p:sp>
      </p:grp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1F3A9658-3DC2-1A68-9E44-D379408DC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75" y="269003"/>
            <a:ext cx="1944475" cy="1296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FDC69F-B4FF-3603-A6CA-30659B5E486F}"/>
              </a:ext>
            </a:extLst>
          </p:cNvPr>
          <p:cNvSpPr/>
          <p:nvPr/>
        </p:nvSpPr>
        <p:spPr>
          <a:xfrm>
            <a:off x="179912" y="2060423"/>
            <a:ext cx="2304000" cy="15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0" dirty="0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EF4C33B-A0BB-A038-071E-E381D3C57116}"/>
              </a:ext>
            </a:extLst>
          </p:cNvPr>
          <p:cNvSpPr/>
          <p:nvPr/>
        </p:nvSpPr>
        <p:spPr>
          <a:xfrm>
            <a:off x="161912" y="2060424"/>
            <a:ext cx="2340000" cy="1620000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E14B5-0081-4EEA-BEAF-2609406A7491}"/>
              </a:ext>
            </a:extLst>
          </p:cNvPr>
          <p:cNvSpPr/>
          <p:nvPr/>
        </p:nvSpPr>
        <p:spPr>
          <a:xfrm>
            <a:off x="305912" y="2258424"/>
            <a:ext cx="2052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Title: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</a:rPr>
              <a:t>Together</a:t>
            </a:r>
          </a:p>
        </p:txBody>
      </p:sp>
    </p:spTree>
    <p:extLst>
      <p:ext uri="{BB962C8B-B14F-4D97-AF65-F5344CB8AC3E}">
        <p14:creationId xmlns:p14="http://schemas.microsoft.com/office/powerpoint/2010/main" val="34976532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1D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38E418-1BFC-A009-3ED5-75BC7C69DB31}"/>
              </a:ext>
            </a:extLst>
          </p:cNvPr>
          <p:cNvGrpSpPr/>
          <p:nvPr/>
        </p:nvGrpSpPr>
        <p:grpSpPr>
          <a:xfrm>
            <a:off x="161912" y="107003"/>
            <a:ext cx="2340000" cy="1620000"/>
            <a:chOff x="617220" y="544660"/>
            <a:chExt cx="5623560" cy="637032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BB912A5-0A0D-F4FA-62D0-1A3977A13F73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 dirty="0"/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27344331-0A06-2164-2BC0-417B8BBEED1E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frame">
              <a:avLst>
                <a:gd name="adj1" fmla="val 3486"/>
              </a:avLst>
            </a:prstGeom>
            <a:solidFill>
              <a:schemeClr val="tx1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/>
            </a:p>
          </p:txBody>
        </p:sp>
      </p:grp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1F3A9658-3DC2-1A68-9E44-D379408DC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75" y="269003"/>
            <a:ext cx="1944475" cy="1296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FDC69F-B4FF-3603-A6CA-30659B5E486F}"/>
              </a:ext>
            </a:extLst>
          </p:cNvPr>
          <p:cNvSpPr/>
          <p:nvPr/>
        </p:nvSpPr>
        <p:spPr>
          <a:xfrm>
            <a:off x="179912" y="2060423"/>
            <a:ext cx="2304000" cy="15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0" dirty="0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EF4C33B-A0BB-A038-071E-E381D3C57116}"/>
              </a:ext>
            </a:extLst>
          </p:cNvPr>
          <p:cNvSpPr/>
          <p:nvPr/>
        </p:nvSpPr>
        <p:spPr>
          <a:xfrm>
            <a:off x="161912" y="2060424"/>
            <a:ext cx="2340000" cy="1620000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E14B5-0081-4EEA-BEAF-2609406A7491}"/>
              </a:ext>
            </a:extLst>
          </p:cNvPr>
          <p:cNvSpPr/>
          <p:nvPr/>
        </p:nvSpPr>
        <p:spPr>
          <a:xfrm>
            <a:off x="305912" y="2258424"/>
            <a:ext cx="2052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Author:</a:t>
            </a:r>
          </a:p>
          <a:p>
            <a:pPr algn="ctr"/>
            <a:r>
              <a:rPr lang="en-GB" sz="1600" dirty="0" err="1">
                <a:solidFill>
                  <a:schemeClr val="tx1"/>
                </a:solidFill>
              </a:rPr>
              <a:t>Ritesh</a:t>
            </a:r>
            <a:r>
              <a:rPr lang="en-GB" sz="1600" dirty="0">
                <a:solidFill>
                  <a:schemeClr val="tx1"/>
                </a:solidFill>
              </a:rPr>
              <a:t> Man </a:t>
            </a:r>
            <a:r>
              <a:rPr lang="en-GB" sz="1600" dirty="0" err="1">
                <a:solidFill>
                  <a:schemeClr val="tx1"/>
                </a:solidFill>
              </a:rPr>
              <a:t>Tamrakar</a:t>
            </a:r>
            <a:endParaRPr lang="en-GB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4096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1D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38E418-1BFC-A009-3ED5-75BC7C69DB31}"/>
              </a:ext>
            </a:extLst>
          </p:cNvPr>
          <p:cNvGrpSpPr/>
          <p:nvPr/>
        </p:nvGrpSpPr>
        <p:grpSpPr>
          <a:xfrm>
            <a:off x="161912" y="107003"/>
            <a:ext cx="2340000" cy="1620000"/>
            <a:chOff x="617220" y="544660"/>
            <a:chExt cx="5623560" cy="637032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BB912A5-0A0D-F4FA-62D0-1A3977A13F73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 dirty="0"/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27344331-0A06-2164-2BC0-417B8BBEED1E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frame">
              <a:avLst>
                <a:gd name="adj1" fmla="val 3486"/>
              </a:avLst>
            </a:prstGeom>
            <a:solidFill>
              <a:schemeClr val="tx1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/>
            </a:p>
          </p:txBody>
        </p:sp>
      </p:grp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1F3A9658-3DC2-1A68-9E44-D379408DC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75" y="269003"/>
            <a:ext cx="1944475" cy="1296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FDC69F-B4FF-3603-A6CA-30659B5E486F}"/>
              </a:ext>
            </a:extLst>
          </p:cNvPr>
          <p:cNvSpPr/>
          <p:nvPr/>
        </p:nvSpPr>
        <p:spPr>
          <a:xfrm>
            <a:off x="179912" y="2060423"/>
            <a:ext cx="2304000" cy="15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0" dirty="0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EF4C33B-A0BB-A038-071E-E381D3C57116}"/>
              </a:ext>
            </a:extLst>
          </p:cNvPr>
          <p:cNvSpPr/>
          <p:nvPr/>
        </p:nvSpPr>
        <p:spPr>
          <a:xfrm>
            <a:off x="161912" y="2060424"/>
            <a:ext cx="2340000" cy="1620000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E14B5-0081-4EEA-BEAF-2609406A7491}"/>
              </a:ext>
            </a:extLst>
          </p:cNvPr>
          <p:cNvSpPr/>
          <p:nvPr/>
        </p:nvSpPr>
        <p:spPr>
          <a:xfrm>
            <a:off x="305912" y="2258424"/>
            <a:ext cx="2052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Licence: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</a:rPr>
              <a:t>CC BY SA 2.0</a:t>
            </a:r>
          </a:p>
        </p:txBody>
      </p:sp>
    </p:spTree>
    <p:extLst>
      <p:ext uri="{BB962C8B-B14F-4D97-AF65-F5344CB8AC3E}">
        <p14:creationId xmlns:p14="http://schemas.microsoft.com/office/powerpoint/2010/main" val="29830731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1D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38E418-1BFC-A009-3ED5-75BC7C69DB31}"/>
              </a:ext>
            </a:extLst>
          </p:cNvPr>
          <p:cNvGrpSpPr/>
          <p:nvPr/>
        </p:nvGrpSpPr>
        <p:grpSpPr>
          <a:xfrm>
            <a:off x="161912" y="107003"/>
            <a:ext cx="2340000" cy="1620000"/>
            <a:chOff x="617220" y="544660"/>
            <a:chExt cx="5623560" cy="637032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BB912A5-0A0D-F4FA-62D0-1A3977A13F73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 dirty="0"/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27344331-0A06-2164-2BC0-417B8BBEED1E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frame">
              <a:avLst>
                <a:gd name="adj1" fmla="val 3486"/>
              </a:avLst>
            </a:prstGeom>
            <a:solidFill>
              <a:schemeClr val="tx1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/>
            </a:p>
          </p:txBody>
        </p:sp>
      </p:grp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1F3A9658-3DC2-1A68-9E44-D379408DC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75" y="269003"/>
            <a:ext cx="1944475" cy="1296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FDC69F-B4FF-3603-A6CA-30659B5E486F}"/>
              </a:ext>
            </a:extLst>
          </p:cNvPr>
          <p:cNvSpPr/>
          <p:nvPr/>
        </p:nvSpPr>
        <p:spPr>
          <a:xfrm>
            <a:off x="179912" y="2060423"/>
            <a:ext cx="2304000" cy="15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0" dirty="0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EF4C33B-A0BB-A038-071E-E381D3C57116}"/>
              </a:ext>
            </a:extLst>
          </p:cNvPr>
          <p:cNvSpPr/>
          <p:nvPr/>
        </p:nvSpPr>
        <p:spPr>
          <a:xfrm>
            <a:off x="161912" y="2060424"/>
            <a:ext cx="2340000" cy="1620000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E14B5-0081-4EEA-BEAF-2609406A7491}"/>
              </a:ext>
            </a:extLst>
          </p:cNvPr>
          <p:cNvSpPr/>
          <p:nvPr/>
        </p:nvSpPr>
        <p:spPr>
          <a:xfrm>
            <a:off x="305912" y="2258424"/>
            <a:ext cx="2052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Source:</a:t>
            </a:r>
          </a:p>
          <a:p>
            <a:pPr algn="ctr"/>
            <a:r>
              <a:rPr lang="en-GB" sz="1500" dirty="0">
                <a:solidFill>
                  <a:schemeClr val="tx1"/>
                </a:solidFill>
              </a:rPr>
              <a:t>https://www.flickr.com/photos/_rmt_/</a:t>
            </a:r>
          </a:p>
          <a:p>
            <a:pPr algn="ctr"/>
            <a:r>
              <a:rPr lang="en-GB" sz="1500" dirty="0">
                <a:solidFill>
                  <a:schemeClr val="tx1"/>
                </a:solidFill>
              </a:rPr>
              <a:t>39812716961</a:t>
            </a:r>
          </a:p>
        </p:txBody>
      </p:sp>
    </p:spTree>
    <p:extLst>
      <p:ext uri="{BB962C8B-B14F-4D97-AF65-F5344CB8AC3E}">
        <p14:creationId xmlns:p14="http://schemas.microsoft.com/office/powerpoint/2010/main" val="33642011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1D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38E418-1BFC-A009-3ED5-75BC7C69DB31}"/>
              </a:ext>
            </a:extLst>
          </p:cNvPr>
          <p:cNvGrpSpPr/>
          <p:nvPr/>
        </p:nvGrpSpPr>
        <p:grpSpPr>
          <a:xfrm>
            <a:off x="161912" y="107003"/>
            <a:ext cx="2340000" cy="1620000"/>
            <a:chOff x="617220" y="544660"/>
            <a:chExt cx="5623560" cy="637032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BB912A5-0A0D-F4FA-62D0-1A3977A13F73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 dirty="0"/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27344331-0A06-2164-2BC0-417B8BBEED1E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frame">
              <a:avLst>
                <a:gd name="adj1" fmla="val 3486"/>
              </a:avLst>
            </a:prstGeom>
            <a:solidFill>
              <a:schemeClr val="tx1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/>
            </a:p>
          </p:txBody>
        </p:sp>
      </p:grp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1F3A9658-3DC2-1A68-9E44-D379408DC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75" y="269003"/>
            <a:ext cx="1944475" cy="1296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FDC69F-B4FF-3603-A6CA-30659B5E486F}"/>
              </a:ext>
            </a:extLst>
          </p:cNvPr>
          <p:cNvSpPr/>
          <p:nvPr/>
        </p:nvSpPr>
        <p:spPr>
          <a:xfrm>
            <a:off x="179912" y="2060423"/>
            <a:ext cx="2304000" cy="15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0" dirty="0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EF4C33B-A0BB-A038-071E-E381D3C57116}"/>
              </a:ext>
            </a:extLst>
          </p:cNvPr>
          <p:cNvSpPr/>
          <p:nvPr/>
        </p:nvSpPr>
        <p:spPr>
          <a:xfrm>
            <a:off x="161912" y="2060424"/>
            <a:ext cx="2340000" cy="1620000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E14B5-0081-4EEA-BEAF-2609406A7491}"/>
              </a:ext>
            </a:extLst>
          </p:cNvPr>
          <p:cNvSpPr/>
          <p:nvPr/>
        </p:nvSpPr>
        <p:spPr>
          <a:xfrm>
            <a:off x="305912" y="2258424"/>
            <a:ext cx="2052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Publisher: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Flickr</a:t>
            </a:r>
          </a:p>
        </p:txBody>
      </p:sp>
    </p:spTree>
    <p:extLst>
      <p:ext uri="{BB962C8B-B14F-4D97-AF65-F5344CB8AC3E}">
        <p14:creationId xmlns:p14="http://schemas.microsoft.com/office/powerpoint/2010/main" val="162142436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1D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38E418-1BFC-A009-3ED5-75BC7C69DB31}"/>
              </a:ext>
            </a:extLst>
          </p:cNvPr>
          <p:cNvGrpSpPr/>
          <p:nvPr/>
        </p:nvGrpSpPr>
        <p:grpSpPr>
          <a:xfrm>
            <a:off x="161912" y="107003"/>
            <a:ext cx="2340000" cy="1620000"/>
            <a:chOff x="617220" y="544660"/>
            <a:chExt cx="5623560" cy="637032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BB912A5-0A0D-F4FA-62D0-1A3977A13F73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 dirty="0"/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27344331-0A06-2164-2BC0-417B8BBEED1E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frame">
              <a:avLst>
                <a:gd name="adj1" fmla="val 3486"/>
              </a:avLst>
            </a:prstGeom>
            <a:solidFill>
              <a:schemeClr val="tx1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/>
            </a:p>
          </p:txBody>
        </p:sp>
      </p:grp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1F3A9658-3DC2-1A68-9E44-D379408DC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75" y="269003"/>
            <a:ext cx="1944475" cy="1296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FDC69F-B4FF-3603-A6CA-30659B5E486F}"/>
              </a:ext>
            </a:extLst>
          </p:cNvPr>
          <p:cNvSpPr/>
          <p:nvPr/>
        </p:nvSpPr>
        <p:spPr>
          <a:xfrm>
            <a:off x="179912" y="2060423"/>
            <a:ext cx="2304000" cy="15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0" dirty="0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EF4C33B-A0BB-A038-071E-E381D3C57116}"/>
              </a:ext>
            </a:extLst>
          </p:cNvPr>
          <p:cNvSpPr/>
          <p:nvPr/>
        </p:nvSpPr>
        <p:spPr>
          <a:xfrm>
            <a:off x="161912" y="2060424"/>
            <a:ext cx="2340000" cy="1620000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E14B5-0081-4EEA-BEAF-2609406A7491}"/>
              </a:ext>
            </a:extLst>
          </p:cNvPr>
          <p:cNvSpPr/>
          <p:nvPr/>
        </p:nvSpPr>
        <p:spPr>
          <a:xfrm>
            <a:off x="305912" y="2258424"/>
            <a:ext cx="2052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Year: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94023179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7D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38E418-1BFC-A009-3ED5-75BC7C69DB31}"/>
              </a:ext>
            </a:extLst>
          </p:cNvPr>
          <p:cNvGrpSpPr/>
          <p:nvPr/>
        </p:nvGrpSpPr>
        <p:grpSpPr>
          <a:xfrm>
            <a:off x="161912" y="107003"/>
            <a:ext cx="2340000" cy="1620000"/>
            <a:chOff x="617220" y="544660"/>
            <a:chExt cx="5623560" cy="637032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BB912A5-0A0D-F4FA-62D0-1A3977A13F73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 dirty="0"/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27344331-0A06-2164-2BC0-417B8BBEED1E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frame">
              <a:avLst>
                <a:gd name="adj1" fmla="val 3486"/>
              </a:avLst>
            </a:prstGeom>
            <a:solidFill>
              <a:schemeClr val="tx1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/>
            </a:p>
          </p:txBody>
        </p:sp>
      </p:grp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1F3A9658-3DC2-1A68-9E44-D379408DC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50" y="269003"/>
            <a:ext cx="1943524" cy="1296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FDC69F-B4FF-3603-A6CA-30659B5E486F}"/>
              </a:ext>
            </a:extLst>
          </p:cNvPr>
          <p:cNvSpPr/>
          <p:nvPr/>
        </p:nvSpPr>
        <p:spPr>
          <a:xfrm>
            <a:off x="179912" y="2060423"/>
            <a:ext cx="2304000" cy="15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0" dirty="0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EF4C33B-A0BB-A038-071E-E381D3C57116}"/>
              </a:ext>
            </a:extLst>
          </p:cNvPr>
          <p:cNvSpPr/>
          <p:nvPr/>
        </p:nvSpPr>
        <p:spPr>
          <a:xfrm>
            <a:off x="161912" y="2060424"/>
            <a:ext cx="2340000" cy="1620000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E14B5-0081-4EEA-BEAF-2609406A7491}"/>
              </a:ext>
            </a:extLst>
          </p:cNvPr>
          <p:cNvSpPr/>
          <p:nvPr/>
        </p:nvSpPr>
        <p:spPr>
          <a:xfrm>
            <a:off x="305912" y="2258424"/>
            <a:ext cx="2052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Title:</a:t>
            </a:r>
          </a:p>
          <a:p>
            <a:pPr algn="ctr"/>
            <a:r>
              <a:rPr lang="en-GB" sz="1600" dirty="0" err="1">
                <a:solidFill>
                  <a:schemeClr val="tx1"/>
                </a:solidFill>
              </a:rPr>
              <a:t>Nooooooooooooooo</a:t>
            </a:r>
            <a:endParaRPr lang="en-GB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59593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7D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38E418-1BFC-A009-3ED5-75BC7C69DB31}"/>
              </a:ext>
            </a:extLst>
          </p:cNvPr>
          <p:cNvGrpSpPr/>
          <p:nvPr/>
        </p:nvGrpSpPr>
        <p:grpSpPr>
          <a:xfrm>
            <a:off x="161912" y="107003"/>
            <a:ext cx="2340000" cy="1620000"/>
            <a:chOff x="617220" y="544660"/>
            <a:chExt cx="5623560" cy="637032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BB912A5-0A0D-F4FA-62D0-1A3977A13F73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 dirty="0"/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27344331-0A06-2164-2BC0-417B8BBEED1E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frame">
              <a:avLst>
                <a:gd name="adj1" fmla="val 3486"/>
              </a:avLst>
            </a:prstGeom>
            <a:solidFill>
              <a:schemeClr val="tx1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/>
            </a:p>
          </p:txBody>
        </p:sp>
      </p:grp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1F3A9658-3DC2-1A68-9E44-D379408DC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50" y="269003"/>
            <a:ext cx="1943524" cy="1296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FDC69F-B4FF-3603-A6CA-30659B5E486F}"/>
              </a:ext>
            </a:extLst>
          </p:cNvPr>
          <p:cNvSpPr/>
          <p:nvPr/>
        </p:nvSpPr>
        <p:spPr>
          <a:xfrm>
            <a:off x="179912" y="2060423"/>
            <a:ext cx="2304000" cy="15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0" dirty="0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EF4C33B-A0BB-A038-071E-E381D3C57116}"/>
              </a:ext>
            </a:extLst>
          </p:cNvPr>
          <p:cNvSpPr/>
          <p:nvPr/>
        </p:nvSpPr>
        <p:spPr>
          <a:xfrm>
            <a:off x="161912" y="2060424"/>
            <a:ext cx="2340000" cy="1620000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E14B5-0081-4EEA-BEAF-2609406A7491}"/>
              </a:ext>
            </a:extLst>
          </p:cNvPr>
          <p:cNvSpPr/>
          <p:nvPr/>
        </p:nvSpPr>
        <p:spPr>
          <a:xfrm>
            <a:off x="305912" y="2258424"/>
            <a:ext cx="2052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Author: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</a:rPr>
              <a:t>Joachim </a:t>
            </a:r>
            <a:r>
              <a:rPr lang="en-GB" sz="1600" dirty="0" err="1">
                <a:solidFill>
                  <a:schemeClr val="tx1"/>
                </a:solidFill>
              </a:rPr>
              <a:t>Dobler</a:t>
            </a:r>
            <a:endParaRPr lang="en-GB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5551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7D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38E418-1BFC-A009-3ED5-75BC7C69DB31}"/>
              </a:ext>
            </a:extLst>
          </p:cNvPr>
          <p:cNvGrpSpPr/>
          <p:nvPr/>
        </p:nvGrpSpPr>
        <p:grpSpPr>
          <a:xfrm>
            <a:off x="161912" y="107003"/>
            <a:ext cx="2340000" cy="1620000"/>
            <a:chOff x="617220" y="544660"/>
            <a:chExt cx="5623560" cy="637032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BB912A5-0A0D-F4FA-62D0-1A3977A13F73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 dirty="0"/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27344331-0A06-2164-2BC0-417B8BBEED1E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frame">
              <a:avLst>
                <a:gd name="adj1" fmla="val 3486"/>
              </a:avLst>
            </a:prstGeom>
            <a:solidFill>
              <a:schemeClr val="tx1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/>
            </a:p>
          </p:txBody>
        </p:sp>
      </p:grp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1F3A9658-3DC2-1A68-9E44-D379408DC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50" y="269003"/>
            <a:ext cx="1943524" cy="1296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FDC69F-B4FF-3603-A6CA-30659B5E486F}"/>
              </a:ext>
            </a:extLst>
          </p:cNvPr>
          <p:cNvSpPr/>
          <p:nvPr/>
        </p:nvSpPr>
        <p:spPr>
          <a:xfrm>
            <a:off x="179912" y="2060423"/>
            <a:ext cx="2304000" cy="15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0" dirty="0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EF4C33B-A0BB-A038-071E-E381D3C57116}"/>
              </a:ext>
            </a:extLst>
          </p:cNvPr>
          <p:cNvSpPr/>
          <p:nvPr/>
        </p:nvSpPr>
        <p:spPr>
          <a:xfrm>
            <a:off x="161912" y="2060424"/>
            <a:ext cx="2340000" cy="1620000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E14B5-0081-4EEA-BEAF-2609406A7491}"/>
              </a:ext>
            </a:extLst>
          </p:cNvPr>
          <p:cNvSpPr/>
          <p:nvPr/>
        </p:nvSpPr>
        <p:spPr>
          <a:xfrm>
            <a:off x="305912" y="2258424"/>
            <a:ext cx="2052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Licence: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</a:rPr>
              <a:t>CC BY SA 2.0</a:t>
            </a:r>
          </a:p>
        </p:txBody>
      </p:sp>
    </p:spTree>
    <p:extLst>
      <p:ext uri="{BB962C8B-B14F-4D97-AF65-F5344CB8AC3E}">
        <p14:creationId xmlns:p14="http://schemas.microsoft.com/office/powerpoint/2010/main" val="61372454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7D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38E418-1BFC-A009-3ED5-75BC7C69DB31}"/>
              </a:ext>
            </a:extLst>
          </p:cNvPr>
          <p:cNvGrpSpPr/>
          <p:nvPr/>
        </p:nvGrpSpPr>
        <p:grpSpPr>
          <a:xfrm>
            <a:off x="161912" y="107003"/>
            <a:ext cx="2340000" cy="1620000"/>
            <a:chOff x="617220" y="544660"/>
            <a:chExt cx="5623560" cy="637032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BB912A5-0A0D-F4FA-62D0-1A3977A13F73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 dirty="0"/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27344331-0A06-2164-2BC0-417B8BBEED1E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frame">
              <a:avLst>
                <a:gd name="adj1" fmla="val 3486"/>
              </a:avLst>
            </a:prstGeom>
            <a:solidFill>
              <a:schemeClr val="tx1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/>
            </a:p>
          </p:txBody>
        </p:sp>
      </p:grp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1F3A9658-3DC2-1A68-9E44-D379408DC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50" y="269003"/>
            <a:ext cx="1943524" cy="1296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FDC69F-B4FF-3603-A6CA-30659B5E486F}"/>
              </a:ext>
            </a:extLst>
          </p:cNvPr>
          <p:cNvSpPr/>
          <p:nvPr/>
        </p:nvSpPr>
        <p:spPr>
          <a:xfrm>
            <a:off x="179912" y="2060423"/>
            <a:ext cx="2304000" cy="15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0" dirty="0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EF4C33B-A0BB-A038-071E-E381D3C57116}"/>
              </a:ext>
            </a:extLst>
          </p:cNvPr>
          <p:cNvSpPr/>
          <p:nvPr/>
        </p:nvSpPr>
        <p:spPr>
          <a:xfrm>
            <a:off x="161912" y="2060424"/>
            <a:ext cx="2340000" cy="1620000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E14B5-0081-4EEA-BEAF-2609406A7491}"/>
              </a:ext>
            </a:extLst>
          </p:cNvPr>
          <p:cNvSpPr/>
          <p:nvPr/>
        </p:nvSpPr>
        <p:spPr>
          <a:xfrm>
            <a:off x="305912" y="2258424"/>
            <a:ext cx="2052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dirty="0">
                <a:solidFill>
                  <a:schemeClr val="tx1"/>
                </a:solidFill>
              </a:rPr>
              <a:t>Source:</a:t>
            </a:r>
          </a:p>
          <a:p>
            <a:pPr algn="ctr"/>
            <a:r>
              <a:rPr lang="en-GB" sz="1500" dirty="0">
                <a:solidFill>
                  <a:schemeClr val="tx1"/>
                </a:solidFill>
              </a:rPr>
              <a:t>https://www.flickr.com/photos/142106242@</a:t>
            </a:r>
          </a:p>
          <a:p>
            <a:pPr algn="ctr"/>
            <a:r>
              <a:rPr lang="en-GB" sz="1500" dirty="0">
                <a:solidFill>
                  <a:schemeClr val="tx1"/>
                </a:solidFill>
              </a:rPr>
              <a:t>N05/47547242462/</a:t>
            </a:r>
          </a:p>
        </p:txBody>
      </p:sp>
    </p:spTree>
    <p:extLst>
      <p:ext uri="{BB962C8B-B14F-4D97-AF65-F5344CB8AC3E}">
        <p14:creationId xmlns:p14="http://schemas.microsoft.com/office/powerpoint/2010/main" val="5213908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7D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38E418-1BFC-A009-3ED5-75BC7C69DB31}"/>
              </a:ext>
            </a:extLst>
          </p:cNvPr>
          <p:cNvGrpSpPr/>
          <p:nvPr/>
        </p:nvGrpSpPr>
        <p:grpSpPr>
          <a:xfrm>
            <a:off x="161912" y="107003"/>
            <a:ext cx="2340000" cy="1620000"/>
            <a:chOff x="617220" y="544660"/>
            <a:chExt cx="5623560" cy="637032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BB912A5-0A0D-F4FA-62D0-1A3977A13F73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 dirty="0"/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27344331-0A06-2164-2BC0-417B8BBEED1E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frame">
              <a:avLst>
                <a:gd name="adj1" fmla="val 3486"/>
              </a:avLst>
            </a:prstGeom>
            <a:solidFill>
              <a:schemeClr val="tx1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/>
            </a:p>
          </p:txBody>
        </p:sp>
      </p:grp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1F3A9658-3DC2-1A68-9E44-D379408DC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50" y="269003"/>
            <a:ext cx="1943524" cy="1296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FDC69F-B4FF-3603-A6CA-30659B5E486F}"/>
              </a:ext>
            </a:extLst>
          </p:cNvPr>
          <p:cNvSpPr/>
          <p:nvPr/>
        </p:nvSpPr>
        <p:spPr>
          <a:xfrm>
            <a:off x="179912" y="2060423"/>
            <a:ext cx="2304000" cy="15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0" dirty="0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EF4C33B-A0BB-A038-071E-E381D3C57116}"/>
              </a:ext>
            </a:extLst>
          </p:cNvPr>
          <p:cNvSpPr/>
          <p:nvPr/>
        </p:nvSpPr>
        <p:spPr>
          <a:xfrm>
            <a:off x="161912" y="2060424"/>
            <a:ext cx="2340000" cy="1620000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E14B5-0081-4EEA-BEAF-2609406A7491}"/>
              </a:ext>
            </a:extLst>
          </p:cNvPr>
          <p:cNvSpPr/>
          <p:nvPr/>
        </p:nvSpPr>
        <p:spPr>
          <a:xfrm>
            <a:off x="305912" y="2258424"/>
            <a:ext cx="2052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Publisher: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</a:rPr>
              <a:t>Flickr</a:t>
            </a:r>
          </a:p>
        </p:txBody>
      </p:sp>
    </p:spTree>
    <p:extLst>
      <p:ext uri="{BB962C8B-B14F-4D97-AF65-F5344CB8AC3E}">
        <p14:creationId xmlns:p14="http://schemas.microsoft.com/office/powerpoint/2010/main" val="113946726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7D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38E418-1BFC-A009-3ED5-75BC7C69DB31}"/>
              </a:ext>
            </a:extLst>
          </p:cNvPr>
          <p:cNvGrpSpPr/>
          <p:nvPr/>
        </p:nvGrpSpPr>
        <p:grpSpPr>
          <a:xfrm>
            <a:off x="161912" y="107003"/>
            <a:ext cx="2340000" cy="1620000"/>
            <a:chOff x="617220" y="544660"/>
            <a:chExt cx="5623560" cy="637032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BB912A5-0A0D-F4FA-62D0-1A3977A13F73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 dirty="0"/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27344331-0A06-2164-2BC0-417B8BBEED1E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frame">
              <a:avLst>
                <a:gd name="adj1" fmla="val 3486"/>
              </a:avLst>
            </a:prstGeom>
            <a:solidFill>
              <a:schemeClr val="tx1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/>
            </a:p>
          </p:txBody>
        </p:sp>
      </p:grp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1F3A9658-3DC2-1A68-9E44-D379408DC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50" y="269003"/>
            <a:ext cx="1943524" cy="1296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FDC69F-B4FF-3603-A6CA-30659B5E486F}"/>
              </a:ext>
            </a:extLst>
          </p:cNvPr>
          <p:cNvSpPr/>
          <p:nvPr/>
        </p:nvSpPr>
        <p:spPr>
          <a:xfrm>
            <a:off x="179912" y="2060423"/>
            <a:ext cx="2304000" cy="15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0" dirty="0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EF4C33B-A0BB-A038-071E-E381D3C57116}"/>
              </a:ext>
            </a:extLst>
          </p:cNvPr>
          <p:cNvSpPr/>
          <p:nvPr/>
        </p:nvSpPr>
        <p:spPr>
          <a:xfrm>
            <a:off x="161912" y="2060424"/>
            <a:ext cx="2340000" cy="1620000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E14B5-0081-4EEA-BEAF-2609406A7491}"/>
              </a:ext>
            </a:extLst>
          </p:cNvPr>
          <p:cNvSpPr/>
          <p:nvPr/>
        </p:nvSpPr>
        <p:spPr>
          <a:xfrm>
            <a:off x="305912" y="2258424"/>
            <a:ext cx="2052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Year: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</a:rPr>
              <a:t>2019</a:t>
            </a:r>
          </a:p>
        </p:txBody>
      </p:sp>
    </p:spTree>
    <p:extLst>
      <p:ext uri="{BB962C8B-B14F-4D97-AF65-F5344CB8AC3E}">
        <p14:creationId xmlns:p14="http://schemas.microsoft.com/office/powerpoint/2010/main" val="28809145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96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38E418-1BFC-A009-3ED5-75BC7C69DB31}"/>
              </a:ext>
            </a:extLst>
          </p:cNvPr>
          <p:cNvGrpSpPr/>
          <p:nvPr/>
        </p:nvGrpSpPr>
        <p:grpSpPr>
          <a:xfrm>
            <a:off x="161912" y="107003"/>
            <a:ext cx="2340000" cy="1620000"/>
            <a:chOff x="617220" y="544660"/>
            <a:chExt cx="5623560" cy="637032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BB912A5-0A0D-F4FA-62D0-1A3977A13F73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 dirty="0"/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27344331-0A06-2164-2BC0-417B8BBEED1E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frame">
              <a:avLst>
                <a:gd name="adj1" fmla="val 3486"/>
              </a:avLst>
            </a:prstGeom>
            <a:solidFill>
              <a:schemeClr val="tx1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/>
            </a:p>
          </p:txBody>
        </p:sp>
      </p:grp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1F3A9658-3DC2-1A68-9E44-D379408DC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50" y="271692"/>
            <a:ext cx="1943524" cy="1290621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FDC69F-B4FF-3603-A6CA-30659B5E486F}"/>
              </a:ext>
            </a:extLst>
          </p:cNvPr>
          <p:cNvSpPr/>
          <p:nvPr/>
        </p:nvSpPr>
        <p:spPr>
          <a:xfrm>
            <a:off x="179912" y="2060423"/>
            <a:ext cx="2304000" cy="15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0" dirty="0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EF4C33B-A0BB-A038-071E-E381D3C57116}"/>
              </a:ext>
            </a:extLst>
          </p:cNvPr>
          <p:cNvSpPr/>
          <p:nvPr/>
        </p:nvSpPr>
        <p:spPr>
          <a:xfrm>
            <a:off x="161912" y="2060424"/>
            <a:ext cx="2340000" cy="1620000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E14B5-0081-4EEA-BEAF-2609406A7491}"/>
              </a:ext>
            </a:extLst>
          </p:cNvPr>
          <p:cNvSpPr/>
          <p:nvPr/>
        </p:nvSpPr>
        <p:spPr>
          <a:xfrm>
            <a:off x="305912" y="2258424"/>
            <a:ext cx="2052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Title: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</a:rPr>
              <a:t>Monkeys</a:t>
            </a:r>
          </a:p>
        </p:txBody>
      </p:sp>
    </p:spTree>
    <p:extLst>
      <p:ext uri="{BB962C8B-B14F-4D97-AF65-F5344CB8AC3E}">
        <p14:creationId xmlns:p14="http://schemas.microsoft.com/office/powerpoint/2010/main" val="403697941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96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38E418-1BFC-A009-3ED5-75BC7C69DB31}"/>
              </a:ext>
            </a:extLst>
          </p:cNvPr>
          <p:cNvGrpSpPr/>
          <p:nvPr/>
        </p:nvGrpSpPr>
        <p:grpSpPr>
          <a:xfrm>
            <a:off x="161912" y="107003"/>
            <a:ext cx="2340000" cy="1620000"/>
            <a:chOff x="617220" y="544660"/>
            <a:chExt cx="5623560" cy="637032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BB912A5-0A0D-F4FA-62D0-1A3977A13F73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 dirty="0"/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27344331-0A06-2164-2BC0-417B8BBEED1E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frame">
              <a:avLst>
                <a:gd name="adj1" fmla="val 3486"/>
              </a:avLst>
            </a:prstGeom>
            <a:solidFill>
              <a:schemeClr val="tx1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/>
            </a:p>
          </p:txBody>
        </p:sp>
      </p:grp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1F3A9658-3DC2-1A68-9E44-D379408DC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50" y="271692"/>
            <a:ext cx="1943524" cy="1290621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FDC69F-B4FF-3603-A6CA-30659B5E486F}"/>
              </a:ext>
            </a:extLst>
          </p:cNvPr>
          <p:cNvSpPr/>
          <p:nvPr/>
        </p:nvSpPr>
        <p:spPr>
          <a:xfrm>
            <a:off x="179912" y="2060423"/>
            <a:ext cx="2304000" cy="15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0" dirty="0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EF4C33B-A0BB-A038-071E-E381D3C57116}"/>
              </a:ext>
            </a:extLst>
          </p:cNvPr>
          <p:cNvSpPr/>
          <p:nvPr/>
        </p:nvSpPr>
        <p:spPr>
          <a:xfrm>
            <a:off x="161912" y="2060424"/>
            <a:ext cx="2340000" cy="1620000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E14B5-0081-4EEA-BEAF-2609406A7491}"/>
              </a:ext>
            </a:extLst>
          </p:cNvPr>
          <p:cNvSpPr/>
          <p:nvPr/>
        </p:nvSpPr>
        <p:spPr>
          <a:xfrm>
            <a:off x="305912" y="2258424"/>
            <a:ext cx="2052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Author: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</a:rPr>
              <a:t>Chris Bloom</a:t>
            </a:r>
          </a:p>
        </p:txBody>
      </p:sp>
    </p:spTree>
    <p:extLst>
      <p:ext uri="{BB962C8B-B14F-4D97-AF65-F5344CB8AC3E}">
        <p14:creationId xmlns:p14="http://schemas.microsoft.com/office/powerpoint/2010/main" val="26532677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96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38E418-1BFC-A009-3ED5-75BC7C69DB31}"/>
              </a:ext>
            </a:extLst>
          </p:cNvPr>
          <p:cNvGrpSpPr/>
          <p:nvPr/>
        </p:nvGrpSpPr>
        <p:grpSpPr>
          <a:xfrm>
            <a:off x="161912" y="107003"/>
            <a:ext cx="2340000" cy="1620000"/>
            <a:chOff x="617220" y="544660"/>
            <a:chExt cx="5623560" cy="637032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BB912A5-0A0D-F4FA-62D0-1A3977A13F73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 dirty="0"/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27344331-0A06-2164-2BC0-417B8BBEED1E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frame">
              <a:avLst>
                <a:gd name="adj1" fmla="val 3486"/>
              </a:avLst>
            </a:prstGeom>
            <a:solidFill>
              <a:schemeClr val="tx1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/>
            </a:p>
          </p:txBody>
        </p:sp>
      </p:grp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1F3A9658-3DC2-1A68-9E44-D379408DC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50" y="271692"/>
            <a:ext cx="1943524" cy="1290621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FDC69F-B4FF-3603-A6CA-30659B5E486F}"/>
              </a:ext>
            </a:extLst>
          </p:cNvPr>
          <p:cNvSpPr/>
          <p:nvPr/>
        </p:nvSpPr>
        <p:spPr>
          <a:xfrm>
            <a:off x="179912" y="2060423"/>
            <a:ext cx="2304000" cy="15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0" dirty="0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EF4C33B-A0BB-A038-071E-E381D3C57116}"/>
              </a:ext>
            </a:extLst>
          </p:cNvPr>
          <p:cNvSpPr/>
          <p:nvPr/>
        </p:nvSpPr>
        <p:spPr>
          <a:xfrm>
            <a:off x="161912" y="2060424"/>
            <a:ext cx="2340000" cy="1620000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E14B5-0081-4EEA-BEAF-2609406A7491}"/>
              </a:ext>
            </a:extLst>
          </p:cNvPr>
          <p:cNvSpPr/>
          <p:nvPr/>
        </p:nvSpPr>
        <p:spPr>
          <a:xfrm>
            <a:off x="305912" y="2258424"/>
            <a:ext cx="2052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Licence: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</a:rPr>
              <a:t>CC BY SA 2.0</a:t>
            </a:r>
          </a:p>
        </p:txBody>
      </p:sp>
    </p:spTree>
    <p:extLst>
      <p:ext uri="{BB962C8B-B14F-4D97-AF65-F5344CB8AC3E}">
        <p14:creationId xmlns:p14="http://schemas.microsoft.com/office/powerpoint/2010/main" val="19441711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96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38E418-1BFC-A009-3ED5-75BC7C69DB31}"/>
              </a:ext>
            </a:extLst>
          </p:cNvPr>
          <p:cNvGrpSpPr/>
          <p:nvPr/>
        </p:nvGrpSpPr>
        <p:grpSpPr>
          <a:xfrm>
            <a:off x="161912" y="107003"/>
            <a:ext cx="2340000" cy="1620000"/>
            <a:chOff x="617220" y="544660"/>
            <a:chExt cx="5623560" cy="637032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BB912A5-0A0D-F4FA-62D0-1A3977A13F73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 dirty="0"/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27344331-0A06-2164-2BC0-417B8BBEED1E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frame">
              <a:avLst>
                <a:gd name="adj1" fmla="val 3486"/>
              </a:avLst>
            </a:prstGeom>
            <a:solidFill>
              <a:schemeClr val="tx1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/>
            </a:p>
          </p:txBody>
        </p:sp>
      </p:grp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1F3A9658-3DC2-1A68-9E44-D379408DC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50" y="271692"/>
            <a:ext cx="1943524" cy="1290621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FDC69F-B4FF-3603-A6CA-30659B5E486F}"/>
              </a:ext>
            </a:extLst>
          </p:cNvPr>
          <p:cNvSpPr/>
          <p:nvPr/>
        </p:nvSpPr>
        <p:spPr>
          <a:xfrm>
            <a:off x="179912" y="2060423"/>
            <a:ext cx="2304000" cy="15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0" dirty="0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EF4C33B-A0BB-A038-071E-E381D3C57116}"/>
              </a:ext>
            </a:extLst>
          </p:cNvPr>
          <p:cNvSpPr/>
          <p:nvPr/>
        </p:nvSpPr>
        <p:spPr>
          <a:xfrm>
            <a:off x="161912" y="2060424"/>
            <a:ext cx="2340000" cy="1620000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E14B5-0081-4EEA-BEAF-2609406A7491}"/>
              </a:ext>
            </a:extLst>
          </p:cNvPr>
          <p:cNvSpPr/>
          <p:nvPr/>
        </p:nvSpPr>
        <p:spPr>
          <a:xfrm>
            <a:off x="305912" y="2258424"/>
            <a:ext cx="2052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dirty="0">
                <a:solidFill>
                  <a:schemeClr val="tx1"/>
                </a:solidFill>
              </a:rPr>
              <a:t>Source:</a:t>
            </a:r>
          </a:p>
          <a:p>
            <a:pPr algn="ctr"/>
            <a:r>
              <a:rPr lang="en-GB" sz="1500" dirty="0">
                <a:solidFill>
                  <a:schemeClr val="tx1"/>
                </a:solidFill>
              </a:rPr>
              <a:t>https://www.flickr.com/photos/bigshock/2433860127/in/photostream/</a:t>
            </a:r>
          </a:p>
        </p:txBody>
      </p:sp>
    </p:spTree>
    <p:extLst>
      <p:ext uri="{BB962C8B-B14F-4D97-AF65-F5344CB8AC3E}">
        <p14:creationId xmlns:p14="http://schemas.microsoft.com/office/powerpoint/2010/main" val="136470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96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38E418-1BFC-A009-3ED5-75BC7C69DB31}"/>
              </a:ext>
            </a:extLst>
          </p:cNvPr>
          <p:cNvGrpSpPr/>
          <p:nvPr/>
        </p:nvGrpSpPr>
        <p:grpSpPr>
          <a:xfrm>
            <a:off x="161912" y="107003"/>
            <a:ext cx="2340000" cy="1620000"/>
            <a:chOff x="617220" y="544660"/>
            <a:chExt cx="5623560" cy="637032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BB912A5-0A0D-F4FA-62D0-1A3977A13F73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 dirty="0"/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27344331-0A06-2164-2BC0-417B8BBEED1E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frame">
              <a:avLst>
                <a:gd name="adj1" fmla="val 3486"/>
              </a:avLst>
            </a:prstGeom>
            <a:solidFill>
              <a:schemeClr val="tx1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/>
            </a:p>
          </p:txBody>
        </p:sp>
      </p:grp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1F3A9658-3DC2-1A68-9E44-D379408DC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50" y="271692"/>
            <a:ext cx="1943524" cy="1290621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FDC69F-B4FF-3603-A6CA-30659B5E486F}"/>
              </a:ext>
            </a:extLst>
          </p:cNvPr>
          <p:cNvSpPr/>
          <p:nvPr/>
        </p:nvSpPr>
        <p:spPr>
          <a:xfrm>
            <a:off x="179912" y="2060423"/>
            <a:ext cx="2304000" cy="15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0" dirty="0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EF4C33B-A0BB-A038-071E-E381D3C57116}"/>
              </a:ext>
            </a:extLst>
          </p:cNvPr>
          <p:cNvSpPr/>
          <p:nvPr/>
        </p:nvSpPr>
        <p:spPr>
          <a:xfrm>
            <a:off x="161912" y="2060424"/>
            <a:ext cx="2340000" cy="1620000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E14B5-0081-4EEA-BEAF-2609406A7491}"/>
              </a:ext>
            </a:extLst>
          </p:cNvPr>
          <p:cNvSpPr/>
          <p:nvPr/>
        </p:nvSpPr>
        <p:spPr>
          <a:xfrm>
            <a:off x="305912" y="2258424"/>
            <a:ext cx="2052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Publisher: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</a:rPr>
              <a:t>Flickr</a:t>
            </a:r>
          </a:p>
        </p:txBody>
      </p:sp>
    </p:spTree>
    <p:extLst>
      <p:ext uri="{BB962C8B-B14F-4D97-AF65-F5344CB8AC3E}">
        <p14:creationId xmlns:p14="http://schemas.microsoft.com/office/powerpoint/2010/main" val="363959588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96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38E418-1BFC-A009-3ED5-75BC7C69DB31}"/>
              </a:ext>
            </a:extLst>
          </p:cNvPr>
          <p:cNvGrpSpPr/>
          <p:nvPr/>
        </p:nvGrpSpPr>
        <p:grpSpPr>
          <a:xfrm>
            <a:off x="161912" y="107003"/>
            <a:ext cx="2340000" cy="1620000"/>
            <a:chOff x="617220" y="544660"/>
            <a:chExt cx="5623560" cy="637032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BB912A5-0A0D-F4FA-62D0-1A3977A13F73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 dirty="0"/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27344331-0A06-2164-2BC0-417B8BBEED1E}"/>
                </a:ext>
              </a:extLst>
            </p:cNvPr>
            <p:cNvSpPr/>
            <p:nvPr/>
          </p:nvSpPr>
          <p:spPr>
            <a:xfrm>
              <a:off x="617220" y="544660"/>
              <a:ext cx="5623560" cy="6370320"/>
            </a:xfrm>
            <a:prstGeom prst="frame">
              <a:avLst>
                <a:gd name="adj1" fmla="val 3486"/>
              </a:avLst>
            </a:prstGeom>
            <a:solidFill>
              <a:schemeClr val="tx1"/>
            </a:solidFill>
            <a:ln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9"/>
            </a:p>
          </p:txBody>
        </p:sp>
      </p:grp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1F3A9658-3DC2-1A68-9E44-D379408DC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50" y="271692"/>
            <a:ext cx="1943524" cy="1290621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FDC69F-B4FF-3603-A6CA-30659B5E486F}"/>
              </a:ext>
            </a:extLst>
          </p:cNvPr>
          <p:cNvSpPr/>
          <p:nvPr/>
        </p:nvSpPr>
        <p:spPr>
          <a:xfrm>
            <a:off x="179912" y="2060423"/>
            <a:ext cx="2304000" cy="15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0" dirty="0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AEF4C33B-A0BB-A038-071E-E381D3C57116}"/>
              </a:ext>
            </a:extLst>
          </p:cNvPr>
          <p:cNvSpPr/>
          <p:nvPr/>
        </p:nvSpPr>
        <p:spPr>
          <a:xfrm>
            <a:off x="161912" y="2060424"/>
            <a:ext cx="2340000" cy="1620000"/>
          </a:xfrm>
          <a:prstGeom prst="frame">
            <a:avLst>
              <a:gd name="adj1" fmla="val 3486"/>
            </a:avLst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9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E14B5-0081-4EEA-BEAF-2609406A7491}"/>
              </a:ext>
            </a:extLst>
          </p:cNvPr>
          <p:cNvSpPr/>
          <p:nvPr/>
        </p:nvSpPr>
        <p:spPr>
          <a:xfrm>
            <a:off x="305912" y="2258424"/>
            <a:ext cx="2052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Year: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</a:rPr>
              <a:t>2008</a:t>
            </a:r>
          </a:p>
        </p:txBody>
      </p:sp>
    </p:spTree>
    <p:extLst>
      <p:ext uri="{BB962C8B-B14F-4D97-AF65-F5344CB8AC3E}">
        <p14:creationId xmlns:p14="http://schemas.microsoft.com/office/powerpoint/2010/main" val="385855870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GUID" val="d3ce86cb-befd-4a5b-9d35-5e943f1ab59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511</TotalTime>
  <Words>384</Words>
  <Application>Microsoft Office PowerPoint</Application>
  <PresentationFormat>Custom</PresentationFormat>
  <Paragraphs>133</Paragraphs>
  <Slides>57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2" baseType="lpstr">
      <vt:lpstr>Arial</vt:lpstr>
      <vt:lpstr>Calibri</vt:lpstr>
      <vt:lpstr>Calibri Light</vt:lpstr>
      <vt:lpstr>Congenial Black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Scanlon</dc:creator>
  <cp:lastModifiedBy>Rachel Scanlon</cp:lastModifiedBy>
  <cp:revision>43</cp:revision>
  <dcterms:created xsi:type="dcterms:W3CDTF">2022-06-10T09:48:34Z</dcterms:created>
  <dcterms:modified xsi:type="dcterms:W3CDTF">2023-08-03T16:28:56Z</dcterms:modified>
</cp:coreProperties>
</file>