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676" r:id="rId5"/>
    <p:sldMasterId id="2147483714" r:id="rId6"/>
  </p:sldMasterIdLst>
  <p:notesMasterIdLst>
    <p:notesMasterId r:id="rId18"/>
  </p:notesMasterIdLst>
  <p:handoutMasterIdLst>
    <p:handoutMasterId r:id="rId19"/>
  </p:handoutMasterIdLst>
  <p:sldIdLst>
    <p:sldId id="256" r:id="rId7"/>
    <p:sldId id="347" r:id="rId8"/>
    <p:sldId id="382" r:id="rId9"/>
    <p:sldId id="379" r:id="rId10"/>
    <p:sldId id="378" r:id="rId11"/>
    <p:sldId id="381" r:id="rId12"/>
    <p:sldId id="384" r:id="rId13"/>
    <p:sldId id="389" r:id="rId14"/>
    <p:sldId id="386" r:id="rId15"/>
    <p:sldId id="388" r:id="rId16"/>
    <p:sldId id="320" r:id="rId17"/>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Oxygen" panose="02000503000000000000" pitchFamily="2" charset="0"/>
      <p:regular r:id="rId24"/>
      <p:bold r:id="rId25"/>
    </p:embeddedFont>
    <p:embeddedFont>
      <p:font typeface="Sage Peak Bold" panose="020B0604020202020204" charset="0"/>
      <p:bold r:id="rId26"/>
      <p:italic r:id="rId27"/>
      <p:boldItalic r:id="rId28"/>
    </p:embeddedFont>
    <p:embeddedFont>
      <p:font typeface="Sage Peak Medium" pitchFamily="50" charset="0"/>
      <p:regular r:id="rId29"/>
      <p: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C5"/>
    <a:srgbClr val="D9EEFF"/>
    <a:srgbClr val="FFFFFF"/>
    <a:srgbClr val="348AF7"/>
    <a:srgbClr val="001A69"/>
    <a:srgbClr val="E40096"/>
    <a:srgbClr val="D70098"/>
    <a:srgbClr val="000000"/>
    <a:srgbClr val="001F83"/>
    <a:srgbClr val="08C9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2" autoAdjust="0"/>
    <p:restoredTop sz="95850" autoAdjust="0"/>
  </p:normalViewPr>
  <p:slideViewPr>
    <p:cSldViewPr snapToGrid="0">
      <p:cViewPr varScale="1">
        <p:scale>
          <a:sx n="63" d="100"/>
          <a:sy n="63" d="100"/>
        </p:scale>
        <p:origin x="800" y="56"/>
      </p:cViewPr>
      <p:guideLst/>
    </p:cSldViewPr>
  </p:slideViewPr>
  <p:outlineViewPr>
    <p:cViewPr>
      <p:scale>
        <a:sx n="33" d="100"/>
        <a:sy n="33" d="100"/>
      </p:scale>
      <p:origin x="0" y="-1236"/>
    </p:cViewPr>
  </p:outlin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4.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microsoft.com/office/2016/11/relationships/changesInfo" Target="changesInfos/changesInfo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Walford (he/him/his)" userId="e5630841-094d-4a3c-8ac8-bcaba3d7f6dd" providerId="ADAL" clId="{E81EA2C4-0123-479E-9DB5-F7DE5CAC1ECA}"/>
    <pc:docChg chg="modSld">
      <pc:chgData name="Mark Walford (he/him/his)" userId="e5630841-094d-4a3c-8ac8-bcaba3d7f6dd" providerId="ADAL" clId="{E81EA2C4-0123-479E-9DB5-F7DE5CAC1ECA}" dt="2023-07-14T11:30:55.146" v="60"/>
      <pc:docMkLst>
        <pc:docMk/>
      </pc:docMkLst>
      <pc:sldChg chg="modSp mod">
        <pc:chgData name="Mark Walford (he/him/his)" userId="e5630841-094d-4a3c-8ac8-bcaba3d7f6dd" providerId="ADAL" clId="{E81EA2C4-0123-479E-9DB5-F7DE5CAC1ECA}" dt="2023-07-14T11:29:53.336" v="1"/>
        <pc:sldMkLst>
          <pc:docMk/>
          <pc:sldMk cId="1026755791" sldId="379"/>
        </pc:sldMkLst>
        <pc:spChg chg="mod">
          <ac:chgData name="Mark Walford (he/him/his)" userId="e5630841-094d-4a3c-8ac8-bcaba3d7f6dd" providerId="ADAL" clId="{E81EA2C4-0123-479E-9DB5-F7DE5CAC1ECA}" dt="2023-07-14T11:29:53.336" v="1"/>
          <ac:spMkLst>
            <pc:docMk/>
            <pc:sldMk cId="1026755791" sldId="379"/>
            <ac:spMk id="4" creationId="{198F2C02-6E7F-6E6C-FEB3-FA9116E3A32B}"/>
          </ac:spMkLst>
        </pc:spChg>
      </pc:sldChg>
      <pc:sldChg chg="modSp mod">
        <pc:chgData name="Mark Walford (he/him/his)" userId="e5630841-094d-4a3c-8ac8-bcaba3d7f6dd" providerId="ADAL" clId="{E81EA2C4-0123-479E-9DB5-F7DE5CAC1ECA}" dt="2023-07-14T11:30:15.723" v="18" actId="20577"/>
        <pc:sldMkLst>
          <pc:docMk/>
          <pc:sldMk cId="3839084989" sldId="381"/>
        </pc:sldMkLst>
        <pc:spChg chg="mod">
          <ac:chgData name="Mark Walford (he/him/his)" userId="e5630841-094d-4a3c-8ac8-bcaba3d7f6dd" providerId="ADAL" clId="{E81EA2C4-0123-479E-9DB5-F7DE5CAC1ECA}" dt="2023-07-14T11:30:15.723" v="18" actId="20577"/>
          <ac:spMkLst>
            <pc:docMk/>
            <pc:sldMk cId="3839084989" sldId="381"/>
            <ac:spMk id="4" creationId="{20FA6EF0-C007-48C1-86B0-9D20433CFEB3}"/>
          </ac:spMkLst>
        </pc:spChg>
      </pc:sldChg>
      <pc:sldChg chg="modSp mod">
        <pc:chgData name="Mark Walford (he/him/his)" userId="e5630841-094d-4a3c-8ac8-bcaba3d7f6dd" providerId="ADAL" clId="{E81EA2C4-0123-479E-9DB5-F7DE5CAC1ECA}" dt="2023-07-14T11:30:55.146" v="60"/>
        <pc:sldMkLst>
          <pc:docMk/>
          <pc:sldMk cId="1342553176" sldId="384"/>
        </pc:sldMkLst>
        <pc:spChg chg="mod">
          <ac:chgData name="Mark Walford (he/him/his)" userId="e5630841-094d-4a3c-8ac8-bcaba3d7f6dd" providerId="ADAL" clId="{E81EA2C4-0123-479E-9DB5-F7DE5CAC1ECA}" dt="2023-07-14T11:30:55.146" v="60"/>
          <ac:spMkLst>
            <pc:docMk/>
            <pc:sldMk cId="1342553176" sldId="384"/>
            <ac:spMk id="4" creationId="{3DEF9C84-9073-B764-452E-8D618F9EE9C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0296AA-F2FD-EDD3-F7D8-10FB080EB5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360FDBA-69BE-1DF2-9595-89062FA8E2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154DA3-83A4-334E-859D-10FF8E01E137}" type="datetimeFigureOut">
              <a:rPr lang="en-US" smtClean="0"/>
              <a:t>7/14/2023</a:t>
            </a:fld>
            <a:endParaRPr lang="en-US"/>
          </a:p>
        </p:txBody>
      </p:sp>
      <p:sp>
        <p:nvSpPr>
          <p:cNvPr id="4" name="Footer Placeholder 3">
            <a:extLst>
              <a:ext uri="{FF2B5EF4-FFF2-40B4-BE49-F238E27FC236}">
                <a16:creationId xmlns:a16="http://schemas.microsoft.com/office/drawing/2014/main" id="{9223098F-FA15-17A4-0D5B-B13D69760EF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9C6C2F9-C9E5-0C49-4E45-A0DBB17C461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130DB4-5CA4-864C-A499-66AB26D79D8E}" type="slidenum">
              <a:rPr lang="en-US" smtClean="0"/>
              <a:t>‹#›</a:t>
            </a:fld>
            <a:endParaRPr lang="en-US"/>
          </a:p>
        </p:txBody>
      </p:sp>
    </p:spTree>
    <p:extLst>
      <p:ext uri="{BB962C8B-B14F-4D97-AF65-F5344CB8AC3E}">
        <p14:creationId xmlns:p14="http://schemas.microsoft.com/office/powerpoint/2010/main" val="246314657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3T15:46:57.632"/>
    </inkml:context>
    <inkml:brush xml:id="br0">
      <inkml:brushProperty name="width" value="0.5" units="cm"/>
      <inkml:brushProperty name="height" value="1" units="cm"/>
      <inkml:brushProperty name="tip" value="rectangle"/>
      <inkml:brushProperty name="rasterOp" value="maskPen"/>
      <inkml:brushProperty name="ignorePressure" value="1"/>
    </inkml:brush>
  </inkml:definitions>
  <inkml:trace contextRef="#ctx0" brushRef="#br0">1 1,'0'9,"1"1,0-1,1 0,0 1,0-1,7 17,31 51,-3-6,57 156,-66-158,27 102,-47-145,1-1,0 0,15 25,45 70,-41-72,50 69,17 30,-68-94,87 169,-82-152,-10-21,32 52,66 77,-10-15,36 50,-28-41,-25-43,-52-76,61 109,86 151,-68-147,-59-83,75 129,-113-169,-8-19,-2 1,0 1,-2 0,11 38,-8-13,33 80,33 45,-64-141,98 183,7 15,-73-141,11 25,-46-88,8 21,-2 0,17 69,-25-77,17 43,-16-53,-1 0,-2 1,5 38,-6 22,-8-63,3-1,0 1,2 0,11 36,54 125,109 214,-122-285,-19-37,57 92,65 94,-20-32,-111-190,241 355,-192-300,117 198,-90-118,14 27,-31-64,-27-49,-26-44,2-1,3-2,50 47,68 86,-80-70,79 98,-81-114,-46-56,2-2,48 45,-36-43,39 45,-69-69,-1 1,0 1,-2 0,0 1,-1 0,9 23,-1 3,41 74,-27-61,26 44,-57-102,217 350,-193-297,-3 0,-2 2,20 87,-38-133,14 44,-16-53,0 0,0 1,0-1,0 0,0 0,0 1,0-1,0 0,0 0,0 1,1-1,-1 0,0 0,0 0,0 1,0-1,0 0,1 0,-1 0,0 0,0 1,0-1,1 0,-1 0,0 0,0 0,1 0,-1 0,0 0,0 0,1 1,-1-1,0 0,0 0,1 0,-1 0,0 0,0 0,1-1,5-7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3T15:47:00.466"/>
    </inkml:context>
    <inkml:brush xml:id="br0">
      <inkml:brushProperty name="width" value="0.5" units="cm"/>
      <inkml:brushProperty name="height" value="1" units="cm"/>
      <inkml:brushProperty name="tip" value="rectangle"/>
      <inkml:brushProperty name="rasterOp" value="maskPen"/>
      <inkml:brushProperty name="ignorePressure" value="1"/>
    </inkml:brush>
  </inkml:definitions>
  <inkml:trace contextRef="#ctx0" brushRef="#br0">5695 0,'-1'21,"-1"-1,-1 1,-1-1,-1 0,0 0,-2-1,-10 24,5-10,-82 192,-9-3,-140 218,174-320,-103 248,140-287,-252 591,194-499,-34 70,92-173,-34 112,56-139,3 0,1 0,2 1,2 73,2-113,-3 58,-3-1,-3 0,-23 80,14-62,-11 98,21 270,10-307,-7-45,-4 0,-22 103,9-74,-103 561,95-533,-46 178,73-319,-100 314,79-260,-4-1,-66 113,41-97,27-44,1 1,3 1,1 1,-23 58,-9 77,-26 73,18-95,-121 215,-81 164,97-181,137-296,-2-1,-3-1,-1-2,-3-2,-55 55,53-60,-57 80,-23 59,-59 78,-45-22,0-3,195-195,1 2,-27 56,-33 49,-23 18,33-46,-117 137,145-197,2 1,3 3,3 1,3 2,2 2,4 1,-33 97,58-145,0-1,-1 0,-1-1,-1 0,-1-1,-20 25,-93 87,21-25,85-81,2 0,0 2,-17 35,21-36,-1 0,-1-1,-1-1,-19 22,28-38,-33 39,38-44,0 1,0 0,0-1,0 1,1 0,-1 0,1 0,0 0,0 1,0-1,1 0,-1 0,1 1,-1 2,1-5,0-1,1 0,-1 0,0 0,0 1,0-1,0 0,0 0,1 0,-1 0,0 1,0-1,0 0,1 0,-1 0,0 0,0 0,1 0,-1 0,0 0,0 0,0 0,1 0,-1 0,0 0,0 0,1 0,-1 0,0 0,0 0,1 0,-1 0,0 0,0 0,1 0,-1 0,0 0,0-1,0 1,0 0,1 0,-1 0,0 0,0 0,0-1,0 1,1 0,-1 0,0 0,0-1,11-9,7-8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3T15:47:02.472"/>
    </inkml:context>
    <inkml:brush xml:id="br0">
      <inkml:brushProperty name="width" value="0.5" units="cm"/>
      <inkml:brushProperty name="height" value="1" units="cm"/>
      <inkml:brushProperty name="tip" value="rectangle"/>
      <inkml:brushProperty name="rasterOp" value="maskPen"/>
      <inkml:brushProperty name="ignorePressure" value="1"/>
    </inkml:brush>
  </inkml:definitions>
  <inkml:trace contextRef="#ctx0" brushRef="#br0">4911 87,'-1'1,"0"0,-1 0,1 0,0 0,-1 0,1 0,0-1,-1 1,1-1,-1 1,1-1,-1 1,1-1,-1 0,1 0,-3 0,-6 2,-102 9,-138-5,109-4,-492 50,478-34,-228-3,-479-18,536 4,326-1,-196-8,171 6,1-2,0-1,0-1,0-1,-44-20,41 15,1 1,-2 1,-46-10,-83-5,102 17,-176-20,-376 1,217 29,358-2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3T15:47:07.376"/>
    </inkml:context>
    <inkml:brush xml:id="br0">
      <inkml:brushProperty name="width" value="0.5" units="cm"/>
      <inkml:brushProperty name="height" value="1" units="cm"/>
      <inkml:brushProperty name="tip" value="rectangle"/>
      <inkml:brushProperty name="rasterOp" value="maskPen"/>
      <inkml:brushProperty name="ignorePressure" value="1"/>
    </inkml:brush>
  </inkml:definitions>
  <inkml:trace contextRef="#ctx0" brushRef="#br0">4737 0,'-1'12,"0"0,-1-1,0 1,0-1,-2 0,1 0,-1 0,-1 0,-10 17,-6 7,-39 45,40-54,-27 37,-73 133,97-152,3 1,1 1,3 0,-15 65,25-67,2-1,1 1,6 69,0-26,-3-54,2 7,-2 0,-2 0,-2 0,-14 65,-6-32,12-38,-9 45,15-59,0-1,-2 1,0-1,-22 37,16-30,-16 40,14-20,-11 63,24-99,0 0,0 0,-1 0,-1-1,0 0,0 0,-9 12,-4 1,-32 34,40-44,0 0,0 0,1 0,1 1,0 1,2-1,-1 1,2 1,0-1,-6 28,1-9,-19 44,19-57,2 1,0 0,2 0,0 0,1 1,-2 31,10 141,-3 60,-12-145,-2 31,13-124,1-6,0 0,-1 1,0-1,-1 0,0 0,-1 0,-4 12,-10 14,6-14,1 0,1 1,1 0,-8 41,9-36,0-1,-19 47,-9 29,20-35,-7 78,-7 134,24-250,-1 0,-1 0,-20 50,-6 28,16-50,-36 85,22-67,-50 111,-21 59,95-225,-45 155,40-129,-8 85,-15 134,22-179,7-59,-1-1,-1-1,-21 47,-3 12,23-61,0 1,-1-2,-2 1,-1-1,0-1,-34 42,24-36,1 1,1 1,2 1,1 1,2 0,1 1,1 1,-9 39,-104 285,83-246,18-33,15-43,-29 63,35-90,0 0,-1 0,-1-1,1 1,-1-2,-1 1,0-1,0 0,-1 0,-13 8,14-10,1 0,0 0,0 0,0 1,1 0,0 0,-8 12,-2 7,-12 28,11-19,-40 74,-76 207,122-283,-29 81,34-100,-1 1,-1-1,0 0,-1-1,-13 17,-17 16,3 1,-49 82,66-99,2 2,1 0,2 1,-10 34,0 1,-2-1,-62 111,56-116,9-23,-52 70,29-47,34-45,-128 198,131-196,1 0,-9 31,3-7,-51 118,53-134,-2-1,-1 0,-33 43,-9-3,-67 59,104-103,0 0,-23 36,23-31,-36 39,11-15,2 2,-44 71,43-59,-63 73,45-65,-29 30,68-83,-1 0,-2-2,0 0,-30 14,29-17</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3T15:47:11.998"/>
    </inkml:context>
    <inkml:brush xml:id="br0">
      <inkml:brushProperty name="width" value="0.5" units="cm"/>
      <inkml:brushProperty name="height" value="1" units="cm"/>
      <inkml:brushProperty name="tip" value="rectangle"/>
      <inkml:brushProperty name="rasterOp" value="maskPen"/>
      <inkml:brushProperty name="ignorePressure" value="1"/>
    </inkml:brush>
  </inkml:definitions>
  <inkml:trace contextRef="#ctx0" brushRef="#br0">4010 0,'1'41,"2"-1,9 46,-4-26,-4 0,-3 83,-2-83,-1-15,-1-1,-19 85,16-111,0-1,-2 0,0-1,-1 0,0 0,-21 25,-11 20,28-40,-8 14,-20 44,-4 18,-25 59,62-133,1 0,1 1,0 1,-3 46,9-60,-1 1,-1-1,1 0,-2 0,0 0,0 0,-1-1,0 1,-7 11,-11 22,-32 88,-1 50,22-64,9-59,16-40,1-1,-6 21,-9 61,6-26,-3-1,-40 100,-50 119,59-102,-19 53,51-194,-2 0,-40 69,41-90,2 2,1 0,-18 48,-17 99,4-13,15-59,-23 70,34-118,3-6,-27 54,35-81,0-1,2 1,0 0,2 1,0 0,-2 42,5-55,0 0,-1 0,-1 0,0 0,0-1,-1 0,-14 21,-2 4,-60 111,30-59,36-64,1 1,1 0,2 1,-11 29,-44 132,30-104,13-26,-56 97,-88 135,110-187,30-56,-34 77,53-98,-2-1,0 0,-2-1,-22 31,-95 124,99-133,3 2,1 1,2 1,-30 87,40-102,-2-1,-1-1,-36 49,-14 22,9 0,-187 299,198-335,19-27,-35 61,45-68,-2-1,-25 29,23-33,2 2,-26 47,-138 280,166-312,1 1,-19 74,1 1,25-86,6-19,-1 1,0-1,-1 0,-13 23,-47 56,-44 72,104-154,1 1,1 0,0 0,-4 23,-2 4,7-32,2-9,-2-18,0-87,4 38</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3T15:47:21.766"/>
    </inkml:context>
    <inkml:brush xml:id="br0">
      <inkml:brushProperty name="width" value="0.5" units="cm"/>
      <inkml:brushProperty name="height" value="1" units="cm"/>
      <inkml:brushProperty name="tip" value="rectangle"/>
      <inkml:brushProperty name="rasterOp" value="maskPen"/>
      <inkml:brushProperty name="ignorePressure" value="1"/>
    </inkml:brush>
  </inkml:definitions>
  <inkml:trace contextRef="#ctx0" brushRef="#br0">1 2549,'26'-49,"13"-26,-28 53,1 0,1 0,29-36,-33 44,0-1,0 1,-2-1,0-1,8-22,18-86,-30 111,4-26,3-48,-8 60,1-1,1 1,1 0,13-38,23-28,-24 59,-2 0,15-52,-15 33,29-69,-39 113,1 1,0 0,0 0,0 0,1 0,0 1,0 0,1 1,0-1,15-8,-13 9,0-1,-1 0,0-1,0 0,-1 0,0 0,14-20,-12 7,0-1,12-38,7-18,-8 32,172-354,-179 376,1 1,19-22,-17 23,-1 0,17-32,-17 26,1 0,29-33,11-17,-40 50,-7 11,23-29,-28 41,-1 0,0 1,1-1,0 1,0 0,1 1,-1-1,1 1,-1 0,7-2,-2 3,0-1,1 1,-1 1,0 0,1 0,-1 1,1 0,-1 1,1 0,-1 1,0 0,18 6,3 3,0 2,51 29,-35-13,-2 2,-1 2,57 55,-59-50,52 38,-82-69,-1 1,-1 1,0 0,0 1,-1-1,0 2,0-1,-1 1,-1 1,0 0,-1 0,0 0,0 0,3 14,33 103,-26-86,-2 1,-1 0,-3 1,6 55,-2 29,2 57,-15-137,2 0,1 0,17 67,-15-97,0-1,2 0,0 0,20 30,-17-30,-1 1,0 0,12 36,-2 4,-11-32,0 1,6 39,-14-56,1 1,0 0,1-1,0 0,1 1,0-1,0 0,2-1,-1 1,1-1,12 15,24 24,-24-29,0 1,-2 0,16 27,-17-23,1 0,1-2,31 33,65 55,-95-94,91 79,37 36,-123-112,2 0,0-2,54 30,-55-34,0 0,0 1,-2 2,0 0,22 23,-14-4,33 54,-24-35,-14-14,-1 0,-2 2,23 65,-30-63,-2 0,9 66,-3-16,-9-61,2 0,1-1,32 57,-8-17,-26-50,-1 1,-1 0,0 0,-3 1,0-1,-1 1,3 48,-5-47,0 0,2 0,1 0,2 0,19 46,-4-9,14 25,-27-69,-1 1,-1 0,0 1,-2-1,-1 1,5 31,-3 9,19 77,-5-30,-14-78,2 0,24 57,-9-25,-12-34,2-1,0-1,2 0,24 31,17 25,-44-63,2-1,0-1,1 0,1-1,31 23,32 32,21 24,2 1,-51-47,-38-37,-1 0,1 1,-2 0,0 1,13 20,-12-13,-2-1,0 1,-2 1,15 44,-9-11,29 67,-23-55,-18-55,0 1,1-1,0 0,1-1,0 1,1-1,13 20,-8-18,3 4,-1 0,0 0,-2 1,12 23,-3 4,27 91,-39-113,1 0,1-1,0 0,22 31,-19-31,-1-1,0 2,-2-1,9 27,31 91,-14-46,-27-73,1-1,1 0,1-1,1 0,0-1,21 22,-10-11,-4-6,26 22,-31-32,-1 0,-1 1,0 0,-1 1,16 26,-1 15,-17-36,-1 0,2 0,1-1,0-1,26 30,1-12,42 31,-13-13,-66-53,22 19,0 1,-1 1,-1 1,25 35,-24-24,-1 2,-2 0,26 64,-40-87,0 0,2 0,-1-1,2 1,0-2,19 21,14 19,-41-50,18 23,-1 1,-1 1,-1 0,-1 1,21 55,-21-28,14 38,-25-81,1-1,1 1,-1-1,1 0,1-1,9 12,17 14,55 65,-75-82,0 0,-2 1,0 1,10 23,0 14,13 30,-29-78,0 1,0-1,1 1,1-2,-1 1,11 10,36 28,-36-35,-2 2,0 0,0 0,-2 2,0 0,21 32,-7 9,-20-39,1-1,1 0,0 0,22 28,23 16,-20-24,-1 2,39 62,-57-80,0-1,2 0,0-1,1-1,21 17,-2-2,63 45,-8-7,-70-53,-2 2,0 0,-1 1,-1 1,17 27,-5 2,44 68,-40-69,50 93,-77-125,-1 0,0 0,-2 1,4 26,-5-23,1 0,12 34,-10-39,-1 0,0 0,-1 1,-1-1,0 1,-2 0,0 0,0-1,-4 25,2-39,0 0,-1 0,1 0,0 0,-1 0,0 0,0-1,0 1,0-1,0 1,0-1,-1 0,1 0,-1 0,1 0,-1 0,0-1,0 1,0-1,0 0,-4 2,-11 3,0-1,-28 4,30-6,12-2,0 0,0-1,1 1,-1-1,0 0,0 0,0 0,1-1,-1 1,0-1,-7-2,8 2,1-1,-1 0,1 1,-1-1,1 0,0 0,0 0,0-1,0 1,0 0,1-1,-1 1,0-1,1 0,-2-4,-11-35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3T15:47:24.317"/>
    </inkml:context>
    <inkml:brush xml:id="br0">
      <inkml:brushProperty name="width" value="0.5" units="cm"/>
      <inkml:brushProperty name="height" value="1" units="cm"/>
      <inkml:brushProperty name="tip" value="rectangle"/>
      <inkml:brushProperty name="rasterOp" value="maskPen"/>
      <inkml:brushProperty name="ignorePressure" value="1"/>
    </inkml:brush>
  </inkml:definitions>
  <inkml:trace contextRef="#ctx0" brushRef="#br0">5573 114,'0'-3,"0"1,0-1,0 0,0 0,-1 0,1 1,-1-1,0 0,0 1,0-1,0 0,0 1,0-1,-1 1,1 0,-1 0,0-1,-2-1,1 1,-1 1,-1-1,1 1,0 0,-1 0,1 0,-1 1,1-1,-1 1,-6-1,-61-7,-1 3,-108 5,108 2,-208 2,-355-3,512-13,-2 0,-584 10,353 5,-1009-2,946 14,-23 0,334-16,-127 4,133 12,-12 0,75-13,6-1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9F59B8-575D-4F36-8E3A-AE2CE3285A9A}" type="datetimeFigureOut">
              <a:rPr lang="en-GB" smtClean="0"/>
              <a:t>14/07/2023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76DCBF-D697-4C2F-9020-90738621FDBB}" type="slidenum">
              <a:rPr lang="en-GB" smtClean="0"/>
              <a:t>‹#›</a:t>
            </a:fld>
            <a:endParaRPr lang="en-GB"/>
          </a:p>
        </p:txBody>
      </p:sp>
    </p:spTree>
    <p:extLst>
      <p:ext uri="{BB962C8B-B14F-4D97-AF65-F5344CB8AC3E}">
        <p14:creationId xmlns:p14="http://schemas.microsoft.com/office/powerpoint/2010/main" val="2965273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76DCBF-D697-4C2F-9020-90738621FDBB}" type="slidenum">
              <a:rPr lang="en-GB" smtClean="0"/>
              <a:t>1</a:t>
            </a:fld>
            <a:endParaRPr lang="en-GB"/>
          </a:p>
        </p:txBody>
      </p:sp>
    </p:spTree>
    <p:extLst>
      <p:ext uri="{BB962C8B-B14F-4D97-AF65-F5344CB8AC3E}">
        <p14:creationId xmlns:p14="http://schemas.microsoft.com/office/powerpoint/2010/main" val="2339745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age cover 1">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93DE35C5-6C6A-1109-EAAC-D4354A10C9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85194" y="-1257227"/>
            <a:ext cx="6560718" cy="9372455"/>
          </a:xfrm>
          <a:prstGeom prst="rect">
            <a:avLst/>
          </a:prstGeom>
        </p:spPr>
      </p:pic>
      <p:sp>
        <p:nvSpPr>
          <p:cNvPr id="3" name="Title Text">
            <a:extLst>
              <a:ext uri="{FF2B5EF4-FFF2-40B4-BE49-F238E27FC236}">
                <a16:creationId xmlns:a16="http://schemas.microsoft.com/office/drawing/2014/main" id="{C82673D3-E0CB-27CD-3992-5B5935CEB1E8}"/>
              </a:ext>
            </a:extLst>
          </p:cNvPr>
          <p:cNvSpPr txBox="1">
            <a:spLocks noGrp="1"/>
          </p:cNvSpPr>
          <p:nvPr>
            <p:ph type="title" hasCustomPrompt="1"/>
          </p:nvPr>
        </p:nvSpPr>
        <p:spPr>
          <a:xfrm>
            <a:off x="485268" y="2713840"/>
            <a:ext cx="11227370" cy="69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4800">
                <a:solidFill>
                  <a:schemeClr val="bg1"/>
                </a:solidFill>
              </a:defRPr>
            </a:lvl1pPr>
          </a:lstStyle>
          <a:p>
            <a:r>
              <a:rPr dirty="0"/>
              <a:t>Title Text</a:t>
            </a:r>
          </a:p>
        </p:txBody>
      </p:sp>
      <p:sp>
        <p:nvSpPr>
          <p:cNvPr id="4" name="Subhead">
            <a:extLst>
              <a:ext uri="{FF2B5EF4-FFF2-40B4-BE49-F238E27FC236}">
                <a16:creationId xmlns:a16="http://schemas.microsoft.com/office/drawing/2014/main" id="{C4D80EC7-D291-362B-5BA3-4FF68DFD0B2A}"/>
              </a:ext>
            </a:extLst>
          </p:cNvPr>
          <p:cNvSpPr txBox="1">
            <a:spLocks noGrp="1"/>
          </p:cNvSpPr>
          <p:nvPr>
            <p:ph type="body" sz="quarter" idx="22" hasCustomPrompt="1"/>
          </p:nvPr>
        </p:nvSpPr>
        <p:spPr>
          <a:xfrm>
            <a:off x="486278" y="3420323"/>
            <a:ext cx="5248776" cy="462691"/>
          </a:xfrm>
          <a:prstGeom prst="rect">
            <a:avLst/>
          </a:prstGeom>
        </p:spPr>
        <p:txBody>
          <a:bodyPr wrap="square" anchor="t" anchorCtr="0">
            <a:spAutoFit/>
          </a:bodyPr>
          <a:lstStyle>
            <a:lvl1pPr marL="0" indent="0">
              <a:lnSpc>
                <a:spcPct val="90000"/>
              </a:lnSpc>
              <a:spcBef>
                <a:spcPts val="1000"/>
              </a:spcBef>
              <a:buNone/>
              <a:defRPr sz="2600" b="0">
                <a:solidFill>
                  <a:schemeClr val="bg1"/>
                </a:solidFill>
                <a:latin typeface="+mj-lt"/>
                <a:ea typeface="Klarheit Grotesk Book"/>
                <a:cs typeface="Klarheit Grotesk Book"/>
                <a:sym typeface="Klarheit Grotesk TRIAL Book"/>
              </a:defRPr>
            </a:lvl1pPr>
          </a:lstStyle>
          <a:p>
            <a:r>
              <a:rPr dirty="0"/>
              <a:t>Subhead</a:t>
            </a:r>
          </a:p>
        </p:txBody>
      </p:sp>
      <p:sp>
        <p:nvSpPr>
          <p:cNvPr id="5" name="Subhead">
            <a:extLst>
              <a:ext uri="{FF2B5EF4-FFF2-40B4-BE49-F238E27FC236}">
                <a16:creationId xmlns:a16="http://schemas.microsoft.com/office/drawing/2014/main" id="{4B939F71-8B33-0DEA-AA35-8914CCDC58D6}"/>
              </a:ext>
            </a:extLst>
          </p:cNvPr>
          <p:cNvSpPr txBox="1">
            <a:spLocks noGrp="1"/>
          </p:cNvSpPr>
          <p:nvPr>
            <p:ph type="body" sz="quarter" idx="23" hasCustomPrompt="1"/>
          </p:nvPr>
        </p:nvSpPr>
        <p:spPr>
          <a:xfrm>
            <a:off x="482819" y="5792761"/>
            <a:ext cx="11226361" cy="351891"/>
          </a:xfrm>
          <a:prstGeom prst="rect">
            <a:avLst/>
          </a:prstGeom>
        </p:spPr>
        <p:txBody>
          <a:bodyPr wrap="square" anchor="t" anchorCtr="0">
            <a:spAutoFit/>
          </a:bodyPr>
          <a:lstStyle>
            <a:lvl1pPr marL="0" indent="0">
              <a:lnSpc>
                <a:spcPct val="90000"/>
              </a:lnSpc>
              <a:spcBef>
                <a:spcPts val="1000"/>
              </a:spcBef>
              <a:buNone/>
              <a:defRPr sz="1800" b="0">
                <a:solidFill>
                  <a:schemeClr val="bg1"/>
                </a:solidFill>
                <a:latin typeface="+mn-lt"/>
                <a:ea typeface="Klarheit Grotesk Book"/>
                <a:cs typeface="Klarheit Grotesk Book"/>
                <a:sym typeface="Klarheit Grotesk TRIAL Book"/>
              </a:defRPr>
            </a:lvl1pPr>
          </a:lstStyle>
          <a:p>
            <a:r>
              <a:rPr lang="en-GB" dirty="0"/>
              <a:t>Date</a:t>
            </a:r>
            <a:endParaRPr dirty="0"/>
          </a:p>
        </p:txBody>
      </p:sp>
      <p:pic>
        <p:nvPicPr>
          <p:cNvPr id="2" name="Graphic 1">
            <a:extLst>
              <a:ext uri="{FF2B5EF4-FFF2-40B4-BE49-F238E27FC236}">
                <a16:creationId xmlns:a16="http://schemas.microsoft.com/office/drawing/2014/main" id="{2A7FE97A-EC72-C0C3-7FEB-118DF32D03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73076" y="473331"/>
            <a:ext cx="2055600" cy="700771"/>
          </a:xfrm>
          <a:prstGeom prst="rect">
            <a:avLst/>
          </a:prstGeom>
        </p:spPr>
      </p:pic>
    </p:spTree>
    <p:extLst>
      <p:ext uri="{BB962C8B-B14F-4D97-AF65-F5344CB8AC3E}">
        <p14:creationId xmlns:p14="http://schemas.microsoft.com/office/powerpoint/2010/main" val="219096719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age cover w/straplin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8A3C52A-6214-E323-F0B3-FFE92EA094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85194" y="-1257227"/>
            <a:ext cx="6560718" cy="9372455"/>
          </a:xfrm>
          <a:prstGeom prst="rect">
            <a:avLst/>
          </a:prstGeom>
        </p:spPr>
      </p:pic>
      <p:sp>
        <p:nvSpPr>
          <p:cNvPr id="3" name="Title Text">
            <a:extLst>
              <a:ext uri="{FF2B5EF4-FFF2-40B4-BE49-F238E27FC236}">
                <a16:creationId xmlns:a16="http://schemas.microsoft.com/office/drawing/2014/main" id="{C82673D3-E0CB-27CD-3992-5B5935CEB1E8}"/>
              </a:ext>
            </a:extLst>
          </p:cNvPr>
          <p:cNvSpPr txBox="1">
            <a:spLocks noGrp="1"/>
          </p:cNvSpPr>
          <p:nvPr>
            <p:ph type="title" hasCustomPrompt="1"/>
          </p:nvPr>
        </p:nvSpPr>
        <p:spPr>
          <a:xfrm>
            <a:off x="485268" y="2713840"/>
            <a:ext cx="11227370" cy="69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4800">
                <a:solidFill>
                  <a:schemeClr val="bg1"/>
                </a:solidFill>
              </a:defRPr>
            </a:lvl1pPr>
          </a:lstStyle>
          <a:p>
            <a:r>
              <a:rPr dirty="0"/>
              <a:t>Title Text</a:t>
            </a:r>
          </a:p>
        </p:txBody>
      </p:sp>
      <p:sp>
        <p:nvSpPr>
          <p:cNvPr id="4" name="Subhead">
            <a:extLst>
              <a:ext uri="{FF2B5EF4-FFF2-40B4-BE49-F238E27FC236}">
                <a16:creationId xmlns:a16="http://schemas.microsoft.com/office/drawing/2014/main" id="{C4D80EC7-D291-362B-5BA3-4FF68DFD0B2A}"/>
              </a:ext>
            </a:extLst>
          </p:cNvPr>
          <p:cNvSpPr txBox="1">
            <a:spLocks noGrp="1"/>
          </p:cNvSpPr>
          <p:nvPr>
            <p:ph type="body" sz="quarter" idx="22" hasCustomPrompt="1"/>
          </p:nvPr>
        </p:nvSpPr>
        <p:spPr>
          <a:xfrm>
            <a:off x="486278" y="3420323"/>
            <a:ext cx="5248776" cy="462691"/>
          </a:xfrm>
          <a:prstGeom prst="rect">
            <a:avLst/>
          </a:prstGeom>
        </p:spPr>
        <p:txBody>
          <a:bodyPr wrap="square" anchor="t" anchorCtr="0">
            <a:spAutoFit/>
          </a:bodyPr>
          <a:lstStyle>
            <a:lvl1pPr marL="0" indent="0">
              <a:lnSpc>
                <a:spcPct val="90000"/>
              </a:lnSpc>
              <a:spcBef>
                <a:spcPts val="1000"/>
              </a:spcBef>
              <a:buNone/>
              <a:defRPr sz="2600" b="0">
                <a:solidFill>
                  <a:schemeClr val="bg1"/>
                </a:solidFill>
                <a:latin typeface="+mj-lt"/>
                <a:ea typeface="Klarheit Grotesk Book"/>
                <a:cs typeface="Klarheit Grotesk Book"/>
                <a:sym typeface="Klarheit Grotesk TRIAL Book"/>
              </a:defRPr>
            </a:lvl1pPr>
          </a:lstStyle>
          <a:p>
            <a:r>
              <a:rPr dirty="0"/>
              <a:t>Subhead</a:t>
            </a:r>
          </a:p>
        </p:txBody>
      </p:sp>
      <p:sp>
        <p:nvSpPr>
          <p:cNvPr id="5" name="Subhead">
            <a:extLst>
              <a:ext uri="{FF2B5EF4-FFF2-40B4-BE49-F238E27FC236}">
                <a16:creationId xmlns:a16="http://schemas.microsoft.com/office/drawing/2014/main" id="{4B939F71-8B33-0DEA-AA35-8914CCDC58D6}"/>
              </a:ext>
            </a:extLst>
          </p:cNvPr>
          <p:cNvSpPr txBox="1">
            <a:spLocks noGrp="1"/>
          </p:cNvSpPr>
          <p:nvPr>
            <p:ph type="body" sz="quarter" idx="23" hasCustomPrompt="1"/>
          </p:nvPr>
        </p:nvSpPr>
        <p:spPr>
          <a:xfrm>
            <a:off x="482819" y="5792761"/>
            <a:ext cx="11226361" cy="351891"/>
          </a:xfrm>
          <a:prstGeom prst="rect">
            <a:avLst/>
          </a:prstGeom>
        </p:spPr>
        <p:txBody>
          <a:bodyPr wrap="square" anchor="t" anchorCtr="0">
            <a:spAutoFit/>
          </a:bodyPr>
          <a:lstStyle>
            <a:lvl1pPr marL="0" indent="0">
              <a:lnSpc>
                <a:spcPct val="90000"/>
              </a:lnSpc>
              <a:spcBef>
                <a:spcPts val="1000"/>
              </a:spcBef>
              <a:buNone/>
              <a:defRPr sz="1800" b="0">
                <a:solidFill>
                  <a:schemeClr val="bg1"/>
                </a:solidFill>
                <a:latin typeface="+mn-lt"/>
                <a:ea typeface="Klarheit Grotesk Book"/>
                <a:cs typeface="Klarheit Grotesk Book"/>
                <a:sym typeface="Klarheit Grotesk TRIAL Book"/>
              </a:defRPr>
            </a:lvl1pPr>
          </a:lstStyle>
          <a:p>
            <a:r>
              <a:rPr lang="en-GB" dirty="0"/>
              <a:t>Date</a:t>
            </a:r>
            <a:endParaRPr dirty="0"/>
          </a:p>
        </p:txBody>
      </p:sp>
      <p:grpSp>
        <p:nvGrpSpPr>
          <p:cNvPr id="10" name="Group 9">
            <a:extLst>
              <a:ext uri="{FF2B5EF4-FFF2-40B4-BE49-F238E27FC236}">
                <a16:creationId xmlns:a16="http://schemas.microsoft.com/office/drawing/2014/main" id="{6F5ED3D4-EA54-EE84-B69A-0951E5F63DF9}"/>
              </a:ext>
            </a:extLst>
          </p:cNvPr>
          <p:cNvGrpSpPr/>
          <p:nvPr userDrawn="1"/>
        </p:nvGrpSpPr>
        <p:grpSpPr>
          <a:xfrm>
            <a:off x="407776" y="6338809"/>
            <a:ext cx="3843580" cy="431518"/>
            <a:chOff x="407776" y="6338809"/>
            <a:chExt cx="3843580" cy="431518"/>
          </a:xfrm>
        </p:grpSpPr>
        <p:pic>
          <p:nvPicPr>
            <p:cNvPr id="9" name="Picture 8">
              <a:extLst>
                <a:ext uri="{FF2B5EF4-FFF2-40B4-BE49-F238E27FC236}">
                  <a16:creationId xmlns:a16="http://schemas.microsoft.com/office/drawing/2014/main" id="{FC8ECC0C-C7EA-C4EB-3670-81F793610FC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63492" y="6338809"/>
              <a:ext cx="829160" cy="431518"/>
            </a:xfrm>
            <a:prstGeom prst="rect">
              <a:avLst/>
            </a:prstGeom>
          </p:spPr>
        </p:pic>
        <p:sp>
          <p:nvSpPr>
            <p:cNvPr id="6" name="TextBox 5">
              <a:extLst>
                <a:ext uri="{FF2B5EF4-FFF2-40B4-BE49-F238E27FC236}">
                  <a16:creationId xmlns:a16="http://schemas.microsoft.com/office/drawing/2014/main" id="{152B9E81-722B-7C87-BAB9-197E94686B68}"/>
                </a:ext>
              </a:extLst>
            </p:cNvPr>
            <p:cNvSpPr txBox="1"/>
            <p:nvPr userDrawn="1"/>
          </p:nvSpPr>
          <p:spPr>
            <a:xfrm>
              <a:off x="407776" y="6338809"/>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bg2"/>
                  </a:solidFill>
                  <a:effectLst/>
                  <a:uFillTx/>
                  <a:latin typeface="+mj-lt"/>
                  <a:ea typeface="Helvetica Neue"/>
                  <a:cs typeface="Helvetica Neue"/>
                  <a:sym typeface="Helvetica Neue"/>
                </a:rPr>
                <a:t>Independence with </a:t>
              </a:r>
              <a:r>
                <a:rPr kumimoji="0" lang="en-US" sz="1800" b="0" i="0" u="none" strike="noStrike" cap="none" spc="0" normalizeH="0" baseline="0" dirty="0">
                  <a:ln>
                    <a:noFill/>
                  </a:ln>
                  <a:solidFill>
                    <a:schemeClr val="tx1"/>
                  </a:solidFill>
                  <a:effectLst/>
                  <a:uFillTx/>
                  <a:latin typeface="+mj-lt"/>
                  <a:ea typeface="Helvetica Neue"/>
                  <a:cs typeface="Helvetica Neue"/>
                  <a:sym typeface="Helvetica Neue"/>
                </a:rPr>
                <a:t>impact</a:t>
              </a:r>
            </a:p>
          </p:txBody>
        </p:sp>
      </p:grpSp>
      <p:pic>
        <p:nvPicPr>
          <p:cNvPr id="13" name="Graphic 12">
            <a:extLst>
              <a:ext uri="{FF2B5EF4-FFF2-40B4-BE49-F238E27FC236}">
                <a16:creationId xmlns:a16="http://schemas.microsoft.com/office/drawing/2014/main" id="{04EE3378-A612-41B0-0319-02FFEF95096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73076" y="473331"/>
            <a:ext cx="2055600" cy="700771"/>
          </a:xfrm>
          <a:prstGeom prst="rect">
            <a:avLst/>
          </a:prstGeom>
        </p:spPr>
      </p:pic>
    </p:spTree>
    <p:extLst>
      <p:ext uri="{BB962C8B-B14F-4D97-AF65-F5344CB8AC3E}">
        <p14:creationId xmlns:p14="http://schemas.microsoft.com/office/powerpoint/2010/main" val="2306324959"/>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divider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59544C-D627-D3CA-2D3A-661FF69241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94" y="0"/>
            <a:ext cx="12190412" cy="6858000"/>
          </a:xfrm>
          <a:prstGeom prst="rect">
            <a:avLst/>
          </a:prstGeom>
        </p:spPr>
      </p:pic>
      <p:sp>
        <p:nvSpPr>
          <p:cNvPr id="3" name="Title Text">
            <a:extLst>
              <a:ext uri="{FF2B5EF4-FFF2-40B4-BE49-F238E27FC236}">
                <a16:creationId xmlns:a16="http://schemas.microsoft.com/office/drawing/2014/main" id="{672B6746-0C09-4F0E-A124-0A4157AC41E1}"/>
              </a:ext>
            </a:extLst>
          </p:cNvPr>
          <p:cNvSpPr txBox="1">
            <a:spLocks noGrp="1"/>
          </p:cNvSpPr>
          <p:nvPr>
            <p:ph type="title" hasCustomPrompt="1"/>
          </p:nvPr>
        </p:nvSpPr>
        <p:spPr>
          <a:xfrm>
            <a:off x="479425" y="2767740"/>
            <a:ext cx="11227370" cy="693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lgn="ctr">
              <a:defRPr sz="4800"/>
            </a:lvl1pPr>
          </a:lstStyle>
          <a:p>
            <a:r>
              <a:rPr lang="en-GB" dirty="0"/>
              <a:t>Divider Title</a:t>
            </a:r>
            <a:endParaRPr dirty="0"/>
          </a:p>
        </p:txBody>
      </p:sp>
    </p:spTree>
    <p:extLst>
      <p:ext uri="{BB962C8B-B14F-4D97-AF65-F5344CB8AC3E}">
        <p14:creationId xmlns:p14="http://schemas.microsoft.com/office/powerpoint/2010/main" val="27621026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slide text">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C92110C8-019E-8BE7-5264-64444D6BE3DF}"/>
              </a:ext>
            </a:extLst>
          </p:cNvPr>
          <p:cNvSpPr/>
          <p:nvPr userDrawn="1"/>
        </p:nvSpPr>
        <p:spPr>
          <a:xfrm>
            <a:off x="0" y="0"/>
            <a:ext cx="12191999" cy="6857999"/>
          </a:xfrm>
          <a:custGeom>
            <a:avLst/>
            <a:gdLst>
              <a:gd name="connsiteX0" fmla="*/ 0 w 12191999"/>
              <a:gd name="connsiteY0" fmla="*/ 4497951 h 6857999"/>
              <a:gd name="connsiteX1" fmla="*/ 9653 w 12191999"/>
              <a:gd name="connsiteY1" fmla="*/ 4513374 h 6857999"/>
              <a:gd name="connsiteX2" fmla="*/ 1082122 w 12191999"/>
              <a:gd name="connsiteY2" fmla="*/ 5042034 h 6857999"/>
              <a:gd name="connsiteX3" fmla="*/ 4124977 w 12191999"/>
              <a:gd name="connsiteY3" fmla="*/ 5503692 h 6857999"/>
              <a:gd name="connsiteX4" fmla="*/ 5948760 w 12191999"/>
              <a:gd name="connsiteY4" fmla="*/ 6757269 h 6857999"/>
              <a:gd name="connsiteX5" fmla="*/ 5976695 w 12191999"/>
              <a:gd name="connsiteY5" fmla="*/ 6857999 h 6857999"/>
              <a:gd name="connsiteX6" fmla="*/ 0 w 12191999"/>
              <a:gd name="connsiteY6" fmla="*/ 6857999 h 6857999"/>
              <a:gd name="connsiteX7" fmla="*/ 6662282 w 12191999"/>
              <a:gd name="connsiteY7" fmla="*/ 0 h 6857999"/>
              <a:gd name="connsiteX8" fmla="*/ 12191999 w 12191999"/>
              <a:gd name="connsiteY8" fmla="*/ 0 h 6857999"/>
              <a:gd name="connsiteX9" fmla="*/ 12191999 w 12191999"/>
              <a:gd name="connsiteY9" fmla="*/ 2028067 h 6857999"/>
              <a:gd name="connsiteX10" fmla="*/ 12142037 w 12191999"/>
              <a:gd name="connsiteY10" fmla="*/ 2003457 h 6857999"/>
              <a:gd name="connsiteX11" fmla="*/ 11567304 w 12191999"/>
              <a:gd name="connsiteY11" fmla="*/ 1849144 h 6857999"/>
              <a:gd name="connsiteX12" fmla="*/ 8524448 w 12191999"/>
              <a:gd name="connsiteY12" fmla="*/ 1387486 h 6857999"/>
              <a:gd name="connsiteX13" fmla="*/ 6699208 w 12191999"/>
              <a:gd name="connsiteY13" fmla="*/ 13315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9" h="6857999">
                <a:moveTo>
                  <a:pt x="0" y="4497951"/>
                </a:moveTo>
                <a:lnTo>
                  <a:pt x="9653" y="4513374"/>
                </a:lnTo>
                <a:cubicBezTo>
                  <a:pt x="212982" y="4789484"/>
                  <a:pt x="566080" y="4963005"/>
                  <a:pt x="1082122" y="5042034"/>
                </a:cubicBezTo>
                <a:lnTo>
                  <a:pt x="4124977" y="5503692"/>
                </a:lnTo>
                <a:cubicBezTo>
                  <a:pt x="5085072" y="5649741"/>
                  <a:pt x="5733174" y="6094368"/>
                  <a:pt x="5948760" y="6757269"/>
                </a:cubicBezTo>
                <a:lnTo>
                  <a:pt x="5976695" y="6857999"/>
                </a:lnTo>
                <a:lnTo>
                  <a:pt x="0" y="6857999"/>
                </a:lnTo>
                <a:close/>
                <a:moveTo>
                  <a:pt x="6662282" y="0"/>
                </a:moveTo>
                <a:lnTo>
                  <a:pt x="12191999" y="0"/>
                </a:lnTo>
                <a:lnTo>
                  <a:pt x="12191999" y="2028067"/>
                </a:lnTo>
                <a:lnTo>
                  <a:pt x="12142037" y="2003457"/>
                </a:lnTo>
                <a:cubicBezTo>
                  <a:pt x="11979696" y="1934239"/>
                  <a:pt x="11788464" y="1883014"/>
                  <a:pt x="11567304" y="1849144"/>
                </a:cubicBezTo>
                <a:lnTo>
                  <a:pt x="8524448" y="1387486"/>
                </a:lnTo>
                <a:cubicBezTo>
                  <a:pt x="7563258" y="1241793"/>
                  <a:pt x="6914794" y="796052"/>
                  <a:pt x="6699208" y="133151"/>
                </a:cubicBezTo>
                <a:close/>
              </a:path>
            </a:pathLst>
          </a:custGeom>
          <a:solidFill>
            <a:srgbClr val="08C9C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16000" tIns="216000" rIns="216000" bIns="216000" numCol="1" spcCol="38100" rtlCol="0" anchor="ctr">
            <a:no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err="1">
              <a:ln>
                <a:noFill/>
              </a:ln>
              <a:solidFill>
                <a:schemeClr val="tx1"/>
              </a:solidFill>
              <a:effectLst/>
              <a:uFillTx/>
              <a:latin typeface="+mn-lt"/>
              <a:ea typeface="Helvetica Neue Medium"/>
              <a:cs typeface="Helvetica Neue Medium"/>
              <a:sym typeface="Helvetica Neue Medium"/>
            </a:endParaRPr>
          </a:p>
        </p:txBody>
      </p:sp>
      <p:sp>
        <p:nvSpPr>
          <p:cNvPr id="3" name="Title Text">
            <a:extLst>
              <a:ext uri="{FF2B5EF4-FFF2-40B4-BE49-F238E27FC236}">
                <a16:creationId xmlns:a16="http://schemas.microsoft.com/office/drawing/2014/main" id="{47044792-C93A-73D5-FFED-BCF2EC0319DB}"/>
              </a:ext>
            </a:extLst>
          </p:cNvPr>
          <p:cNvSpPr txBox="1">
            <a:spLocks noGrp="1"/>
          </p:cNvSpPr>
          <p:nvPr>
            <p:ph type="title" hasCustomPrompt="1"/>
          </p:nvPr>
        </p:nvSpPr>
        <p:spPr>
          <a:xfrm>
            <a:off x="479425" y="2767740"/>
            <a:ext cx="11227370" cy="693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lgn="ctr">
              <a:defRPr sz="4800"/>
            </a:lvl1pPr>
          </a:lstStyle>
          <a:p>
            <a:r>
              <a:rPr lang="en-GB" dirty="0"/>
              <a:t>Closing Slide Title</a:t>
            </a:r>
            <a:endParaRPr dirty="0"/>
          </a:p>
        </p:txBody>
      </p:sp>
      <p:pic>
        <p:nvPicPr>
          <p:cNvPr id="2" name="Graphic 1">
            <a:extLst>
              <a:ext uri="{FF2B5EF4-FFF2-40B4-BE49-F238E27FC236}">
                <a16:creationId xmlns:a16="http://schemas.microsoft.com/office/drawing/2014/main" id="{FC84E0D9-8CED-A259-EDBF-19681D4A5B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3076" y="473331"/>
            <a:ext cx="2055600" cy="700771"/>
          </a:xfrm>
          <a:prstGeom prst="rect">
            <a:avLst/>
          </a:prstGeom>
        </p:spPr>
      </p:pic>
    </p:spTree>
    <p:extLst>
      <p:ext uri="{BB962C8B-B14F-4D97-AF65-F5344CB8AC3E}">
        <p14:creationId xmlns:p14="http://schemas.microsoft.com/office/powerpoint/2010/main" val="358594256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slide logo">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C92110C8-019E-8BE7-5264-64444D6BE3DF}"/>
              </a:ext>
            </a:extLst>
          </p:cNvPr>
          <p:cNvSpPr/>
          <p:nvPr userDrawn="1"/>
        </p:nvSpPr>
        <p:spPr>
          <a:xfrm>
            <a:off x="0" y="0"/>
            <a:ext cx="12191999" cy="6857999"/>
          </a:xfrm>
          <a:custGeom>
            <a:avLst/>
            <a:gdLst>
              <a:gd name="connsiteX0" fmla="*/ 0 w 12191999"/>
              <a:gd name="connsiteY0" fmla="*/ 4497951 h 6857999"/>
              <a:gd name="connsiteX1" fmla="*/ 9653 w 12191999"/>
              <a:gd name="connsiteY1" fmla="*/ 4513374 h 6857999"/>
              <a:gd name="connsiteX2" fmla="*/ 1082122 w 12191999"/>
              <a:gd name="connsiteY2" fmla="*/ 5042034 h 6857999"/>
              <a:gd name="connsiteX3" fmla="*/ 4124977 w 12191999"/>
              <a:gd name="connsiteY3" fmla="*/ 5503692 h 6857999"/>
              <a:gd name="connsiteX4" fmla="*/ 5948760 w 12191999"/>
              <a:gd name="connsiteY4" fmla="*/ 6757269 h 6857999"/>
              <a:gd name="connsiteX5" fmla="*/ 5976695 w 12191999"/>
              <a:gd name="connsiteY5" fmla="*/ 6857999 h 6857999"/>
              <a:gd name="connsiteX6" fmla="*/ 0 w 12191999"/>
              <a:gd name="connsiteY6" fmla="*/ 6857999 h 6857999"/>
              <a:gd name="connsiteX7" fmla="*/ 6662282 w 12191999"/>
              <a:gd name="connsiteY7" fmla="*/ 0 h 6857999"/>
              <a:gd name="connsiteX8" fmla="*/ 12191999 w 12191999"/>
              <a:gd name="connsiteY8" fmla="*/ 0 h 6857999"/>
              <a:gd name="connsiteX9" fmla="*/ 12191999 w 12191999"/>
              <a:gd name="connsiteY9" fmla="*/ 2028067 h 6857999"/>
              <a:gd name="connsiteX10" fmla="*/ 12142037 w 12191999"/>
              <a:gd name="connsiteY10" fmla="*/ 2003457 h 6857999"/>
              <a:gd name="connsiteX11" fmla="*/ 11567304 w 12191999"/>
              <a:gd name="connsiteY11" fmla="*/ 1849144 h 6857999"/>
              <a:gd name="connsiteX12" fmla="*/ 8524448 w 12191999"/>
              <a:gd name="connsiteY12" fmla="*/ 1387486 h 6857999"/>
              <a:gd name="connsiteX13" fmla="*/ 6699208 w 12191999"/>
              <a:gd name="connsiteY13" fmla="*/ 13315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9" h="6857999">
                <a:moveTo>
                  <a:pt x="0" y="4497951"/>
                </a:moveTo>
                <a:lnTo>
                  <a:pt x="9653" y="4513374"/>
                </a:lnTo>
                <a:cubicBezTo>
                  <a:pt x="212982" y="4789484"/>
                  <a:pt x="566080" y="4963005"/>
                  <a:pt x="1082122" y="5042034"/>
                </a:cubicBezTo>
                <a:lnTo>
                  <a:pt x="4124977" y="5503692"/>
                </a:lnTo>
                <a:cubicBezTo>
                  <a:pt x="5085072" y="5649741"/>
                  <a:pt x="5733174" y="6094368"/>
                  <a:pt x="5948760" y="6757269"/>
                </a:cubicBezTo>
                <a:lnTo>
                  <a:pt x="5976695" y="6857999"/>
                </a:lnTo>
                <a:lnTo>
                  <a:pt x="0" y="6857999"/>
                </a:lnTo>
                <a:close/>
                <a:moveTo>
                  <a:pt x="6662282" y="0"/>
                </a:moveTo>
                <a:lnTo>
                  <a:pt x="12191999" y="0"/>
                </a:lnTo>
                <a:lnTo>
                  <a:pt x="12191999" y="2028067"/>
                </a:lnTo>
                <a:lnTo>
                  <a:pt x="12142037" y="2003457"/>
                </a:lnTo>
                <a:cubicBezTo>
                  <a:pt x="11979696" y="1934239"/>
                  <a:pt x="11788464" y="1883014"/>
                  <a:pt x="11567304" y="1849144"/>
                </a:cubicBezTo>
                <a:lnTo>
                  <a:pt x="8524448" y="1387486"/>
                </a:lnTo>
                <a:cubicBezTo>
                  <a:pt x="7563258" y="1241793"/>
                  <a:pt x="6914794" y="796052"/>
                  <a:pt x="6699208" y="133151"/>
                </a:cubicBezTo>
                <a:close/>
              </a:path>
            </a:pathLst>
          </a:custGeom>
          <a:solidFill>
            <a:srgbClr val="08C9C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16000" tIns="216000" rIns="216000" bIns="216000" numCol="1" spcCol="38100" rtlCol="0" anchor="ctr">
            <a:no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err="1">
              <a:ln>
                <a:noFill/>
              </a:ln>
              <a:solidFill>
                <a:schemeClr val="tx1"/>
              </a:solidFill>
              <a:effectLst/>
              <a:uFillTx/>
              <a:latin typeface="+mn-lt"/>
              <a:ea typeface="Helvetica Neue Medium"/>
              <a:cs typeface="Helvetica Neue Medium"/>
              <a:sym typeface="Helvetica Neue Medium"/>
            </a:endParaRPr>
          </a:p>
        </p:txBody>
      </p:sp>
      <p:pic>
        <p:nvPicPr>
          <p:cNvPr id="2" name="Graphic 1">
            <a:extLst>
              <a:ext uri="{FF2B5EF4-FFF2-40B4-BE49-F238E27FC236}">
                <a16:creationId xmlns:a16="http://schemas.microsoft.com/office/drawing/2014/main" id="{FC84E0D9-8CED-A259-EDBF-19681D4A5B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92820" y="2677917"/>
            <a:ext cx="4406360" cy="1502166"/>
          </a:xfrm>
          <a:prstGeom prst="rect">
            <a:avLst/>
          </a:prstGeom>
        </p:spPr>
      </p:pic>
    </p:spTree>
    <p:extLst>
      <p:ext uri="{BB962C8B-B14F-4D97-AF65-F5344CB8AC3E}">
        <p14:creationId xmlns:p14="http://schemas.microsoft.com/office/powerpoint/2010/main" val="84991234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ee to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59544C-D627-D3CA-2D3A-661FF6924113}"/>
              </a:ext>
            </a:extLst>
          </p:cNvPr>
          <p:cNvPicPr>
            <a:picLocks noChangeAspect="1"/>
          </p:cNvPicPr>
          <p:nvPr userDrawn="1"/>
        </p:nvPicPr>
        <p:blipFill>
          <a:blip r:embed="rId2"/>
          <a:srcRect/>
          <a:stretch/>
        </p:blipFill>
        <p:spPr>
          <a:xfrm>
            <a:off x="795" y="447"/>
            <a:ext cx="12190410" cy="6857106"/>
          </a:xfrm>
          <a:prstGeom prst="rect">
            <a:avLst/>
          </a:prstGeom>
        </p:spPr>
      </p:pic>
      <p:sp>
        <p:nvSpPr>
          <p:cNvPr id="3" name="Title Text">
            <a:extLst>
              <a:ext uri="{FF2B5EF4-FFF2-40B4-BE49-F238E27FC236}">
                <a16:creationId xmlns:a16="http://schemas.microsoft.com/office/drawing/2014/main" id="{672B6746-0C09-4F0E-A124-0A4157AC41E1}"/>
              </a:ext>
            </a:extLst>
          </p:cNvPr>
          <p:cNvSpPr txBox="1">
            <a:spLocks noGrp="1"/>
          </p:cNvSpPr>
          <p:nvPr>
            <p:ph type="title" hasCustomPrompt="1"/>
          </p:nvPr>
        </p:nvSpPr>
        <p:spPr>
          <a:xfrm>
            <a:off x="479425" y="2767740"/>
            <a:ext cx="11227370" cy="9151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lgn="ctr">
              <a:defRPr sz="6600"/>
            </a:lvl1pPr>
          </a:lstStyle>
          <a:p>
            <a:r>
              <a:rPr lang="en-GB" dirty="0"/>
              <a:t>Text</a:t>
            </a:r>
            <a:endParaRPr dirty="0"/>
          </a:p>
        </p:txBody>
      </p:sp>
    </p:spTree>
    <p:extLst>
      <p:ext uri="{BB962C8B-B14F-4D97-AF65-F5344CB8AC3E}">
        <p14:creationId xmlns:p14="http://schemas.microsoft.com/office/powerpoint/2010/main" val="106574370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ree to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59544C-D627-D3CA-2D3A-661FF6924113}"/>
              </a:ext>
            </a:extLst>
          </p:cNvPr>
          <p:cNvPicPr>
            <a:picLocks noChangeAspect="1"/>
          </p:cNvPicPr>
          <p:nvPr userDrawn="1"/>
        </p:nvPicPr>
        <p:blipFill>
          <a:blip r:embed="rId2"/>
          <a:srcRect/>
          <a:stretch/>
        </p:blipFill>
        <p:spPr>
          <a:xfrm>
            <a:off x="795" y="447"/>
            <a:ext cx="12190410" cy="6857105"/>
          </a:xfrm>
          <a:prstGeom prst="rect">
            <a:avLst/>
          </a:prstGeom>
        </p:spPr>
      </p:pic>
      <p:sp>
        <p:nvSpPr>
          <p:cNvPr id="3" name="Title Text">
            <a:extLst>
              <a:ext uri="{FF2B5EF4-FFF2-40B4-BE49-F238E27FC236}">
                <a16:creationId xmlns:a16="http://schemas.microsoft.com/office/drawing/2014/main" id="{672B6746-0C09-4F0E-A124-0A4157AC41E1}"/>
              </a:ext>
            </a:extLst>
          </p:cNvPr>
          <p:cNvSpPr txBox="1">
            <a:spLocks noGrp="1"/>
          </p:cNvSpPr>
          <p:nvPr>
            <p:ph type="title" hasCustomPrompt="1"/>
          </p:nvPr>
        </p:nvSpPr>
        <p:spPr>
          <a:xfrm>
            <a:off x="479425" y="2767740"/>
            <a:ext cx="11227370" cy="9151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lgn="ctr">
              <a:defRPr sz="6600"/>
            </a:lvl1pPr>
          </a:lstStyle>
          <a:p>
            <a:r>
              <a:rPr lang="en-GB" dirty="0"/>
              <a:t>Text</a:t>
            </a:r>
            <a:endParaRPr dirty="0"/>
          </a:p>
        </p:txBody>
      </p:sp>
    </p:spTree>
    <p:extLst>
      <p:ext uri="{BB962C8B-B14F-4D97-AF65-F5344CB8AC3E}">
        <p14:creationId xmlns:p14="http://schemas.microsoft.com/office/powerpoint/2010/main" val="316141762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ree to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59544C-D627-D3CA-2D3A-661FF6924113}"/>
              </a:ext>
            </a:extLst>
          </p:cNvPr>
          <p:cNvPicPr>
            <a:picLocks noChangeAspect="1"/>
          </p:cNvPicPr>
          <p:nvPr userDrawn="1"/>
        </p:nvPicPr>
        <p:blipFill>
          <a:blip r:embed="rId2"/>
          <a:srcRect/>
          <a:stretch/>
        </p:blipFill>
        <p:spPr>
          <a:xfrm>
            <a:off x="796" y="447"/>
            <a:ext cx="12190408" cy="6857105"/>
          </a:xfrm>
          <a:prstGeom prst="rect">
            <a:avLst/>
          </a:prstGeom>
        </p:spPr>
      </p:pic>
      <p:sp>
        <p:nvSpPr>
          <p:cNvPr id="3" name="Title Text">
            <a:extLst>
              <a:ext uri="{FF2B5EF4-FFF2-40B4-BE49-F238E27FC236}">
                <a16:creationId xmlns:a16="http://schemas.microsoft.com/office/drawing/2014/main" id="{672B6746-0C09-4F0E-A124-0A4157AC41E1}"/>
              </a:ext>
            </a:extLst>
          </p:cNvPr>
          <p:cNvSpPr txBox="1">
            <a:spLocks noGrp="1"/>
          </p:cNvSpPr>
          <p:nvPr>
            <p:ph type="title" hasCustomPrompt="1"/>
          </p:nvPr>
        </p:nvSpPr>
        <p:spPr>
          <a:xfrm>
            <a:off x="479425" y="2767740"/>
            <a:ext cx="11227370" cy="9151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lgn="ctr">
              <a:defRPr sz="6600"/>
            </a:lvl1pPr>
          </a:lstStyle>
          <a:p>
            <a:r>
              <a:rPr lang="en-GB" dirty="0"/>
              <a:t>Text</a:t>
            </a:r>
            <a:endParaRPr dirty="0"/>
          </a:p>
        </p:txBody>
      </p:sp>
    </p:spTree>
    <p:extLst>
      <p:ext uri="{BB962C8B-B14F-4D97-AF65-F5344CB8AC3E}">
        <p14:creationId xmlns:p14="http://schemas.microsoft.com/office/powerpoint/2010/main" val="27121407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ue 1 column">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10BC485-8F65-58DE-004A-B9DB97B97623}"/>
              </a:ext>
            </a:extLst>
          </p:cNvPr>
          <p:cNvSpPr>
            <a:spLocks noGrp="1"/>
          </p:cNvSpPr>
          <p:nvPr>
            <p:ph sz="quarter" idx="25"/>
          </p:nvPr>
        </p:nvSpPr>
        <p:spPr>
          <a:xfrm>
            <a:off x="485712" y="1881188"/>
            <a:ext cx="11225917" cy="4248149"/>
          </a:xfrm>
          <a:prstGeom prst="rect">
            <a:avLst/>
          </a:prstGeom>
        </p:spPr>
        <p:txBody>
          <a:bodyPr/>
          <a:lstStyle>
            <a:lvl2pPr>
              <a:defRPr>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Text">
            <a:extLst>
              <a:ext uri="{FF2B5EF4-FFF2-40B4-BE49-F238E27FC236}">
                <a16:creationId xmlns:a16="http://schemas.microsoft.com/office/drawing/2014/main" id="{8C35932B-2D09-30A3-59A3-09F2F028C3E1}"/>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506D74F3-F96A-5343-D977-61B7E96C65B0}"/>
              </a:ext>
            </a:extLst>
          </p:cNvPr>
          <p:cNvSpPr txBox="1">
            <a:spLocks noGrp="1"/>
          </p:cNvSpPr>
          <p:nvPr>
            <p:ph type="body" sz="quarter" idx="22" hasCustomPrompt="1"/>
          </p:nvPr>
        </p:nvSpPr>
        <p:spPr>
          <a:xfrm>
            <a:off x="488468" y="1008084"/>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bg2"/>
                </a:solidFill>
                <a:latin typeface="+mj-lt"/>
                <a:ea typeface="Klarheit Grotesk Book"/>
                <a:cs typeface="Klarheit Grotesk Book"/>
                <a:sym typeface="Klarheit Grotesk TRIAL Book"/>
              </a:defRPr>
            </a:lvl1pPr>
          </a:lstStyle>
          <a:p>
            <a:r>
              <a:rPr dirty="0"/>
              <a:t>Subhead</a:t>
            </a:r>
          </a:p>
        </p:txBody>
      </p:sp>
      <p:pic>
        <p:nvPicPr>
          <p:cNvPr id="4" name="Graphic 3">
            <a:extLst>
              <a:ext uri="{FF2B5EF4-FFF2-40B4-BE49-F238E27FC236}">
                <a16:creationId xmlns:a16="http://schemas.microsoft.com/office/drawing/2014/main" id="{615BDB4A-F000-1BA4-39D4-9119794ECA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11629" y="6271794"/>
            <a:ext cx="243416" cy="347737"/>
          </a:xfrm>
          <a:prstGeom prst="rect">
            <a:avLst/>
          </a:prstGeom>
        </p:spPr>
      </p:pic>
    </p:spTree>
    <p:extLst>
      <p:ext uri="{BB962C8B-B14F-4D97-AF65-F5344CB8AC3E}">
        <p14:creationId xmlns:p14="http://schemas.microsoft.com/office/powerpoint/2010/main" val="428848137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ue 2 column">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D1A76666-172D-4218-6D8D-B88389821E51}"/>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4" name="Subhead">
            <a:extLst>
              <a:ext uri="{FF2B5EF4-FFF2-40B4-BE49-F238E27FC236}">
                <a16:creationId xmlns:a16="http://schemas.microsoft.com/office/drawing/2014/main" id="{7F878734-7B77-6064-38B4-812278C96976}"/>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bg2"/>
                </a:solidFill>
                <a:latin typeface="+mj-lt"/>
                <a:ea typeface="Klarheit Grotesk Book"/>
                <a:cs typeface="Klarheit Grotesk Book"/>
                <a:sym typeface="Klarheit Grotesk TRIAL Book"/>
              </a:defRPr>
            </a:lvl1pPr>
          </a:lstStyle>
          <a:p>
            <a:r>
              <a:rPr dirty="0"/>
              <a:t>Subhead</a:t>
            </a:r>
          </a:p>
        </p:txBody>
      </p:sp>
      <p:pic>
        <p:nvPicPr>
          <p:cNvPr id="7" name="Graphic 6">
            <a:extLst>
              <a:ext uri="{FF2B5EF4-FFF2-40B4-BE49-F238E27FC236}">
                <a16:creationId xmlns:a16="http://schemas.microsoft.com/office/drawing/2014/main" id="{A71FABCF-0B4E-0C30-01F6-8594E92533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11629" y="6271794"/>
            <a:ext cx="243416" cy="347737"/>
          </a:xfrm>
          <a:prstGeom prst="rect">
            <a:avLst/>
          </a:prstGeom>
        </p:spPr>
      </p:pic>
      <p:sp>
        <p:nvSpPr>
          <p:cNvPr id="8" name="Text Placeholder 7">
            <a:extLst>
              <a:ext uri="{FF2B5EF4-FFF2-40B4-BE49-F238E27FC236}">
                <a16:creationId xmlns:a16="http://schemas.microsoft.com/office/drawing/2014/main" id="{0970CBE2-E649-F686-149D-CC9EC6247450}"/>
              </a:ext>
            </a:extLst>
          </p:cNvPr>
          <p:cNvSpPr>
            <a:spLocks noGrp="1"/>
          </p:cNvSpPr>
          <p:nvPr>
            <p:ph type="body" sz="quarter" idx="28" hasCustomPrompt="1"/>
          </p:nvPr>
        </p:nvSpPr>
        <p:spPr>
          <a:xfrm>
            <a:off x="488468" y="1897156"/>
            <a:ext cx="5476875" cy="492443"/>
          </a:xfrm>
        </p:spPr>
        <p:txBody>
          <a:bodyPr>
            <a:spAutoFit/>
          </a:bodyPr>
          <a:lstStyle>
            <a:lvl1pPr marL="457200" indent="-457200">
              <a:buFont typeface="Arial" panose="020B0604020202020204" pitchFamily="34" charset="0"/>
              <a:buChar char="•"/>
              <a:defRPr/>
            </a:lvl1pPr>
          </a:lstStyle>
          <a:p>
            <a:pPr lvl="0"/>
            <a:r>
              <a:rPr lang="en-US" dirty="0"/>
              <a:t>Click to add text</a:t>
            </a:r>
            <a:endParaRPr lang="en-GB" dirty="0"/>
          </a:p>
        </p:txBody>
      </p:sp>
      <p:sp>
        <p:nvSpPr>
          <p:cNvPr id="9" name="Text Placeholder 7">
            <a:extLst>
              <a:ext uri="{FF2B5EF4-FFF2-40B4-BE49-F238E27FC236}">
                <a16:creationId xmlns:a16="http://schemas.microsoft.com/office/drawing/2014/main" id="{24DB2BB3-5ED6-1891-F34F-AC68A7AC70FA}"/>
              </a:ext>
            </a:extLst>
          </p:cNvPr>
          <p:cNvSpPr>
            <a:spLocks noGrp="1"/>
          </p:cNvSpPr>
          <p:nvPr>
            <p:ph type="body" sz="quarter" idx="29" hasCustomPrompt="1"/>
          </p:nvPr>
        </p:nvSpPr>
        <p:spPr>
          <a:xfrm>
            <a:off x="6234754" y="1897155"/>
            <a:ext cx="5476875" cy="492443"/>
          </a:xfrm>
        </p:spPr>
        <p:txBody>
          <a:bodyPr>
            <a:spAutoFit/>
          </a:bodyPr>
          <a:lstStyle>
            <a:lvl1pPr marL="457200" indent="-457200">
              <a:buFont typeface="Arial" panose="020B0604020202020204" pitchFamily="34" charset="0"/>
              <a:buChar char="•"/>
              <a:defRPr/>
            </a:lvl1pPr>
          </a:lstStyle>
          <a:p>
            <a:pPr lvl="0"/>
            <a:r>
              <a:rPr lang="en-US" dirty="0"/>
              <a:t>Click to add text</a:t>
            </a:r>
            <a:endParaRPr lang="en-GB" dirty="0"/>
          </a:p>
        </p:txBody>
      </p:sp>
    </p:spTree>
    <p:extLst>
      <p:ext uri="{BB962C8B-B14F-4D97-AF65-F5344CB8AC3E}">
        <p14:creationId xmlns:p14="http://schemas.microsoft.com/office/powerpoint/2010/main" val="221503266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w/strapline 1">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10BC485-8F65-58DE-004A-B9DB97B97623}"/>
              </a:ext>
            </a:extLst>
          </p:cNvPr>
          <p:cNvSpPr>
            <a:spLocks noGrp="1"/>
          </p:cNvSpPr>
          <p:nvPr>
            <p:ph sz="quarter" idx="25"/>
          </p:nvPr>
        </p:nvSpPr>
        <p:spPr>
          <a:xfrm>
            <a:off x="485712" y="1881188"/>
            <a:ext cx="11226926" cy="4248149"/>
          </a:xfrm>
          <a:prstGeom prst="rect">
            <a:avLst/>
          </a:prstGeom>
        </p:spPr>
        <p:txBody>
          <a:bodyPr/>
          <a:lstStyle>
            <a:lvl2pPr>
              <a:defRPr>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Text">
            <a:extLst>
              <a:ext uri="{FF2B5EF4-FFF2-40B4-BE49-F238E27FC236}">
                <a16:creationId xmlns:a16="http://schemas.microsoft.com/office/drawing/2014/main" id="{8C35932B-2D09-30A3-59A3-09F2F028C3E1}"/>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506D74F3-F96A-5343-D977-61B7E96C65B0}"/>
              </a:ext>
            </a:extLst>
          </p:cNvPr>
          <p:cNvSpPr txBox="1">
            <a:spLocks noGrp="1"/>
          </p:cNvSpPr>
          <p:nvPr>
            <p:ph type="body" sz="quarter" idx="22" hasCustomPrompt="1"/>
          </p:nvPr>
        </p:nvSpPr>
        <p:spPr>
          <a:xfrm>
            <a:off x="488468" y="1008084"/>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bg2"/>
                </a:solidFill>
                <a:latin typeface="+mj-lt"/>
                <a:ea typeface="Klarheit Grotesk Book"/>
                <a:cs typeface="Klarheit Grotesk Book"/>
                <a:sym typeface="Klarheit Grotesk TRIAL Book"/>
              </a:defRPr>
            </a:lvl1pPr>
          </a:lstStyle>
          <a:p>
            <a:r>
              <a:rPr dirty="0"/>
              <a:t>Subhead</a:t>
            </a:r>
          </a:p>
        </p:txBody>
      </p:sp>
      <p:grpSp>
        <p:nvGrpSpPr>
          <p:cNvPr id="4" name="Group 3">
            <a:extLst>
              <a:ext uri="{FF2B5EF4-FFF2-40B4-BE49-F238E27FC236}">
                <a16:creationId xmlns:a16="http://schemas.microsoft.com/office/drawing/2014/main" id="{954FB2F7-1026-EFCE-1559-00F4FCF619CC}"/>
              </a:ext>
            </a:extLst>
          </p:cNvPr>
          <p:cNvGrpSpPr/>
          <p:nvPr userDrawn="1"/>
        </p:nvGrpSpPr>
        <p:grpSpPr>
          <a:xfrm>
            <a:off x="407776" y="6338809"/>
            <a:ext cx="3843580" cy="431518"/>
            <a:chOff x="407776" y="6338809"/>
            <a:chExt cx="3843580" cy="431518"/>
          </a:xfrm>
        </p:grpSpPr>
        <p:pic>
          <p:nvPicPr>
            <p:cNvPr id="6" name="Picture 5">
              <a:extLst>
                <a:ext uri="{FF2B5EF4-FFF2-40B4-BE49-F238E27FC236}">
                  <a16:creationId xmlns:a16="http://schemas.microsoft.com/office/drawing/2014/main" id="{FBC68F9C-0F54-68D0-5880-166646E5FE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45037" y="6338809"/>
              <a:ext cx="1247615" cy="431518"/>
            </a:xfrm>
            <a:prstGeom prst="rect">
              <a:avLst/>
            </a:prstGeom>
          </p:spPr>
        </p:pic>
        <p:sp>
          <p:nvSpPr>
            <p:cNvPr id="7" name="TextBox 6">
              <a:extLst>
                <a:ext uri="{FF2B5EF4-FFF2-40B4-BE49-F238E27FC236}">
                  <a16:creationId xmlns:a16="http://schemas.microsoft.com/office/drawing/2014/main" id="{9802BC78-663C-C6FC-B96D-6C0D70E8E776}"/>
                </a:ext>
              </a:extLst>
            </p:cNvPr>
            <p:cNvSpPr txBox="1"/>
            <p:nvPr userDrawn="1"/>
          </p:nvSpPr>
          <p:spPr>
            <a:xfrm>
              <a:off x="407776" y="6338809"/>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bg2"/>
                  </a:solidFill>
                  <a:effectLst/>
                  <a:uFillTx/>
                  <a:latin typeface="+mj-lt"/>
                  <a:ea typeface="Helvetica Neue"/>
                  <a:cs typeface="Helvetica Neue"/>
                  <a:sym typeface="Helvetica Neue"/>
                </a:rPr>
                <a:t>Independence </a:t>
              </a: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with impact</a:t>
              </a:r>
            </a:p>
          </p:txBody>
        </p:sp>
      </p:grpSp>
      <p:pic>
        <p:nvPicPr>
          <p:cNvPr id="8" name="Graphic 7">
            <a:extLst>
              <a:ext uri="{FF2B5EF4-FFF2-40B4-BE49-F238E27FC236}">
                <a16:creationId xmlns:a16="http://schemas.microsoft.com/office/drawing/2014/main" id="{9D714FD1-3156-2DD1-9E1F-189EE51610D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Tree>
    <p:extLst>
      <p:ext uri="{BB962C8B-B14F-4D97-AF65-F5344CB8AC3E}">
        <p14:creationId xmlns:p14="http://schemas.microsoft.com/office/powerpoint/2010/main" val="1965836521"/>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w/strapline 2">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10BC485-8F65-58DE-004A-B9DB97B97623}"/>
              </a:ext>
            </a:extLst>
          </p:cNvPr>
          <p:cNvSpPr>
            <a:spLocks noGrp="1"/>
          </p:cNvSpPr>
          <p:nvPr>
            <p:ph sz="quarter" idx="25"/>
          </p:nvPr>
        </p:nvSpPr>
        <p:spPr>
          <a:xfrm>
            <a:off x="485712" y="1881188"/>
            <a:ext cx="11226926" cy="4248149"/>
          </a:xfrm>
          <a:prstGeom prst="rect">
            <a:avLst/>
          </a:prstGeom>
        </p:spPr>
        <p:txBody>
          <a:bodyPr/>
          <a:lstStyle>
            <a:lvl2pPr>
              <a:defRPr>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Text">
            <a:extLst>
              <a:ext uri="{FF2B5EF4-FFF2-40B4-BE49-F238E27FC236}">
                <a16:creationId xmlns:a16="http://schemas.microsoft.com/office/drawing/2014/main" id="{8C35932B-2D09-30A3-59A3-09F2F028C3E1}"/>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506D74F3-F96A-5343-D977-61B7E96C65B0}"/>
              </a:ext>
            </a:extLst>
          </p:cNvPr>
          <p:cNvSpPr txBox="1">
            <a:spLocks noGrp="1"/>
          </p:cNvSpPr>
          <p:nvPr>
            <p:ph type="body" sz="quarter" idx="22" hasCustomPrompt="1"/>
          </p:nvPr>
        </p:nvSpPr>
        <p:spPr>
          <a:xfrm>
            <a:off x="488468" y="1008084"/>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bg2"/>
                </a:solidFill>
                <a:latin typeface="+mj-lt"/>
                <a:ea typeface="Klarheit Grotesk Book"/>
                <a:cs typeface="Klarheit Grotesk Book"/>
                <a:sym typeface="Klarheit Grotesk TRIAL Book"/>
              </a:defRPr>
            </a:lvl1pPr>
          </a:lstStyle>
          <a:p>
            <a:r>
              <a:rPr dirty="0"/>
              <a:t>Subhead</a:t>
            </a:r>
          </a:p>
        </p:txBody>
      </p:sp>
      <p:grpSp>
        <p:nvGrpSpPr>
          <p:cNvPr id="4" name="Group 3">
            <a:extLst>
              <a:ext uri="{FF2B5EF4-FFF2-40B4-BE49-F238E27FC236}">
                <a16:creationId xmlns:a16="http://schemas.microsoft.com/office/drawing/2014/main" id="{954FB2F7-1026-EFCE-1559-00F4FCF619CC}"/>
              </a:ext>
            </a:extLst>
          </p:cNvPr>
          <p:cNvGrpSpPr/>
          <p:nvPr userDrawn="1"/>
        </p:nvGrpSpPr>
        <p:grpSpPr>
          <a:xfrm>
            <a:off x="407776" y="6276817"/>
            <a:ext cx="3843580" cy="479912"/>
            <a:chOff x="407776" y="6276817"/>
            <a:chExt cx="3843580" cy="479912"/>
          </a:xfrm>
        </p:grpSpPr>
        <p:pic>
          <p:nvPicPr>
            <p:cNvPr id="6" name="Picture 5">
              <a:extLst>
                <a:ext uri="{FF2B5EF4-FFF2-40B4-BE49-F238E27FC236}">
                  <a16:creationId xmlns:a16="http://schemas.microsoft.com/office/drawing/2014/main" id="{FBC68F9C-0F54-68D0-5880-166646E5FE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644656">
              <a:off x="1797803" y="6276817"/>
              <a:ext cx="922149" cy="479912"/>
            </a:xfrm>
            <a:prstGeom prst="rect">
              <a:avLst/>
            </a:prstGeom>
          </p:spPr>
        </p:pic>
        <p:sp>
          <p:nvSpPr>
            <p:cNvPr id="7" name="TextBox 6">
              <a:extLst>
                <a:ext uri="{FF2B5EF4-FFF2-40B4-BE49-F238E27FC236}">
                  <a16:creationId xmlns:a16="http://schemas.microsoft.com/office/drawing/2014/main" id="{9802BC78-663C-C6FC-B96D-6C0D70E8E776}"/>
                </a:ext>
              </a:extLst>
            </p:cNvPr>
            <p:cNvSpPr txBox="1"/>
            <p:nvPr userDrawn="1"/>
          </p:nvSpPr>
          <p:spPr>
            <a:xfrm>
              <a:off x="407776" y="6338809"/>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bg2"/>
                  </a:solidFill>
                  <a:effectLst/>
                  <a:uFillTx/>
                  <a:latin typeface="+mj-lt"/>
                  <a:ea typeface="Helvetica Neue"/>
                  <a:cs typeface="Helvetica Neue"/>
                  <a:sym typeface="Helvetica Neue"/>
                </a:rPr>
                <a:t>We’re free to </a:t>
              </a: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do more</a:t>
              </a:r>
            </a:p>
          </p:txBody>
        </p:sp>
      </p:grpSp>
      <p:pic>
        <p:nvPicPr>
          <p:cNvPr id="8" name="Graphic 7">
            <a:extLst>
              <a:ext uri="{FF2B5EF4-FFF2-40B4-BE49-F238E27FC236}">
                <a16:creationId xmlns:a16="http://schemas.microsoft.com/office/drawing/2014/main" id="{529A04A5-4BB0-E844-2D62-29B13E17E73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Tree>
    <p:extLst>
      <p:ext uri="{BB962C8B-B14F-4D97-AF65-F5344CB8AC3E}">
        <p14:creationId xmlns:p14="http://schemas.microsoft.com/office/powerpoint/2010/main" val="180659651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w/strapline 3">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10BC485-8F65-58DE-004A-B9DB97B97623}"/>
              </a:ext>
            </a:extLst>
          </p:cNvPr>
          <p:cNvSpPr>
            <a:spLocks noGrp="1"/>
          </p:cNvSpPr>
          <p:nvPr>
            <p:ph sz="quarter" idx="25"/>
          </p:nvPr>
        </p:nvSpPr>
        <p:spPr>
          <a:xfrm>
            <a:off x="485712" y="1881188"/>
            <a:ext cx="11226926" cy="4248149"/>
          </a:xfrm>
          <a:prstGeom prst="rect">
            <a:avLst/>
          </a:prstGeom>
        </p:spPr>
        <p:txBody>
          <a:bodyPr/>
          <a:lstStyle>
            <a:lvl2pPr>
              <a:defRPr>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Text">
            <a:extLst>
              <a:ext uri="{FF2B5EF4-FFF2-40B4-BE49-F238E27FC236}">
                <a16:creationId xmlns:a16="http://schemas.microsoft.com/office/drawing/2014/main" id="{8C35932B-2D09-30A3-59A3-09F2F028C3E1}"/>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506D74F3-F96A-5343-D977-61B7E96C65B0}"/>
              </a:ext>
            </a:extLst>
          </p:cNvPr>
          <p:cNvSpPr txBox="1">
            <a:spLocks noGrp="1"/>
          </p:cNvSpPr>
          <p:nvPr>
            <p:ph type="body" sz="quarter" idx="22" hasCustomPrompt="1"/>
          </p:nvPr>
        </p:nvSpPr>
        <p:spPr>
          <a:xfrm>
            <a:off x="488468" y="1008084"/>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bg2"/>
                </a:solidFill>
                <a:latin typeface="+mj-lt"/>
                <a:ea typeface="Klarheit Grotesk Book"/>
                <a:cs typeface="Klarheit Grotesk Book"/>
                <a:sym typeface="Klarheit Grotesk TRIAL Book"/>
              </a:defRPr>
            </a:lvl1pPr>
          </a:lstStyle>
          <a:p>
            <a:r>
              <a:rPr dirty="0"/>
              <a:t>Subhead</a:t>
            </a:r>
          </a:p>
        </p:txBody>
      </p:sp>
      <p:grpSp>
        <p:nvGrpSpPr>
          <p:cNvPr id="4" name="Group 3">
            <a:extLst>
              <a:ext uri="{FF2B5EF4-FFF2-40B4-BE49-F238E27FC236}">
                <a16:creationId xmlns:a16="http://schemas.microsoft.com/office/drawing/2014/main" id="{954FB2F7-1026-EFCE-1559-00F4FCF619CC}"/>
              </a:ext>
            </a:extLst>
          </p:cNvPr>
          <p:cNvGrpSpPr/>
          <p:nvPr userDrawn="1"/>
        </p:nvGrpSpPr>
        <p:grpSpPr>
          <a:xfrm>
            <a:off x="407776" y="6338809"/>
            <a:ext cx="3843580" cy="417920"/>
            <a:chOff x="407776" y="6338809"/>
            <a:chExt cx="3843580" cy="417920"/>
          </a:xfrm>
        </p:grpSpPr>
        <p:pic>
          <p:nvPicPr>
            <p:cNvPr id="6" name="Picture 5">
              <a:extLst>
                <a:ext uri="{FF2B5EF4-FFF2-40B4-BE49-F238E27FC236}">
                  <a16:creationId xmlns:a16="http://schemas.microsoft.com/office/drawing/2014/main" id="{FBC68F9C-0F54-68D0-5880-166646E5FE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97803" y="6338809"/>
              <a:ext cx="1627322" cy="417920"/>
            </a:xfrm>
            <a:prstGeom prst="rect">
              <a:avLst/>
            </a:prstGeom>
          </p:spPr>
        </p:pic>
        <p:sp>
          <p:nvSpPr>
            <p:cNvPr id="7" name="TextBox 6">
              <a:extLst>
                <a:ext uri="{FF2B5EF4-FFF2-40B4-BE49-F238E27FC236}">
                  <a16:creationId xmlns:a16="http://schemas.microsoft.com/office/drawing/2014/main" id="{9802BC78-663C-C6FC-B96D-6C0D70E8E776}"/>
                </a:ext>
              </a:extLst>
            </p:cNvPr>
            <p:cNvSpPr txBox="1"/>
            <p:nvPr userDrawn="1"/>
          </p:nvSpPr>
          <p:spPr>
            <a:xfrm>
              <a:off x="407776" y="6338809"/>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bg2"/>
                  </a:solidFill>
                  <a:effectLst/>
                  <a:uFillTx/>
                  <a:latin typeface="+mj-lt"/>
                  <a:ea typeface="Helvetica Neue"/>
                  <a:cs typeface="Helvetica Neue"/>
                  <a:sym typeface="Helvetica Neue"/>
                </a:rPr>
                <a:t>We’re free to </a:t>
              </a: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think long term</a:t>
              </a:r>
            </a:p>
          </p:txBody>
        </p:sp>
      </p:grpSp>
      <p:pic>
        <p:nvPicPr>
          <p:cNvPr id="8" name="Graphic 7">
            <a:extLst>
              <a:ext uri="{FF2B5EF4-FFF2-40B4-BE49-F238E27FC236}">
                <a16:creationId xmlns:a16="http://schemas.microsoft.com/office/drawing/2014/main" id="{F0F5230F-63F3-8A75-B46C-5D5CDF059B2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Tree>
    <p:extLst>
      <p:ext uri="{BB962C8B-B14F-4D97-AF65-F5344CB8AC3E}">
        <p14:creationId xmlns:p14="http://schemas.microsoft.com/office/powerpoint/2010/main" val="170552722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w/strapline 4">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10BC485-8F65-58DE-004A-B9DB97B97623}"/>
              </a:ext>
            </a:extLst>
          </p:cNvPr>
          <p:cNvSpPr>
            <a:spLocks noGrp="1"/>
          </p:cNvSpPr>
          <p:nvPr>
            <p:ph sz="quarter" idx="25"/>
          </p:nvPr>
        </p:nvSpPr>
        <p:spPr>
          <a:xfrm>
            <a:off x="485712" y="1881188"/>
            <a:ext cx="11226926" cy="4248149"/>
          </a:xfrm>
          <a:prstGeom prst="rect">
            <a:avLst/>
          </a:prstGeom>
        </p:spPr>
        <p:txBody>
          <a:bodyPr/>
          <a:lstStyle>
            <a:lvl2pPr>
              <a:defRPr>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Text">
            <a:extLst>
              <a:ext uri="{FF2B5EF4-FFF2-40B4-BE49-F238E27FC236}">
                <a16:creationId xmlns:a16="http://schemas.microsoft.com/office/drawing/2014/main" id="{8C35932B-2D09-30A3-59A3-09F2F028C3E1}"/>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506D74F3-F96A-5343-D977-61B7E96C65B0}"/>
              </a:ext>
            </a:extLst>
          </p:cNvPr>
          <p:cNvSpPr txBox="1">
            <a:spLocks noGrp="1"/>
          </p:cNvSpPr>
          <p:nvPr>
            <p:ph type="body" sz="quarter" idx="22" hasCustomPrompt="1"/>
          </p:nvPr>
        </p:nvSpPr>
        <p:spPr>
          <a:xfrm>
            <a:off x="488468" y="1008084"/>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bg2"/>
                </a:solidFill>
                <a:latin typeface="+mj-lt"/>
                <a:ea typeface="Klarheit Grotesk Book"/>
                <a:cs typeface="Klarheit Grotesk Book"/>
                <a:sym typeface="Klarheit Grotesk TRIAL Book"/>
              </a:defRPr>
            </a:lvl1pPr>
          </a:lstStyle>
          <a:p>
            <a:r>
              <a:rPr dirty="0"/>
              <a:t>Subhead</a:t>
            </a:r>
          </a:p>
        </p:txBody>
      </p:sp>
      <p:grpSp>
        <p:nvGrpSpPr>
          <p:cNvPr id="4" name="Group 3">
            <a:extLst>
              <a:ext uri="{FF2B5EF4-FFF2-40B4-BE49-F238E27FC236}">
                <a16:creationId xmlns:a16="http://schemas.microsoft.com/office/drawing/2014/main" id="{954FB2F7-1026-EFCE-1559-00F4FCF619CC}"/>
              </a:ext>
            </a:extLst>
          </p:cNvPr>
          <p:cNvGrpSpPr/>
          <p:nvPr userDrawn="1"/>
        </p:nvGrpSpPr>
        <p:grpSpPr>
          <a:xfrm>
            <a:off x="407776" y="6334834"/>
            <a:ext cx="3843580" cy="417920"/>
            <a:chOff x="407776" y="6334834"/>
            <a:chExt cx="3843580" cy="417920"/>
          </a:xfrm>
        </p:grpSpPr>
        <p:pic>
          <p:nvPicPr>
            <p:cNvPr id="6" name="Picture 5">
              <a:extLst>
                <a:ext uri="{FF2B5EF4-FFF2-40B4-BE49-F238E27FC236}">
                  <a16:creationId xmlns:a16="http://schemas.microsoft.com/office/drawing/2014/main" id="{FBC68F9C-0F54-68D0-5880-166646E5FE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539722">
              <a:off x="1805551" y="6334834"/>
              <a:ext cx="1549831" cy="417920"/>
            </a:xfrm>
            <a:prstGeom prst="rect">
              <a:avLst/>
            </a:prstGeom>
          </p:spPr>
        </p:pic>
        <p:sp>
          <p:nvSpPr>
            <p:cNvPr id="7" name="TextBox 6">
              <a:extLst>
                <a:ext uri="{FF2B5EF4-FFF2-40B4-BE49-F238E27FC236}">
                  <a16:creationId xmlns:a16="http://schemas.microsoft.com/office/drawing/2014/main" id="{9802BC78-663C-C6FC-B96D-6C0D70E8E776}"/>
                </a:ext>
              </a:extLst>
            </p:cNvPr>
            <p:cNvSpPr txBox="1"/>
            <p:nvPr userDrawn="1"/>
          </p:nvSpPr>
          <p:spPr>
            <a:xfrm>
              <a:off x="407776" y="6338809"/>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bg2"/>
                  </a:solidFill>
                  <a:effectLst/>
                  <a:uFillTx/>
                  <a:latin typeface="+mj-lt"/>
                  <a:ea typeface="Helvetica Neue"/>
                  <a:cs typeface="Helvetica Neue"/>
                  <a:sym typeface="Helvetica Neue"/>
                </a:rPr>
                <a:t>We’re free to </a:t>
              </a: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work together</a:t>
              </a:r>
            </a:p>
          </p:txBody>
        </p:sp>
      </p:grpSp>
      <p:pic>
        <p:nvPicPr>
          <p:cNvPr id="8" name="Graphic 7">
            <a:extLst>
              <a:ext uri="{FF2B5EF4-FFF2-40B4-BE49-F238E27FC236}">
                <a16:creationId xmlns:a16="http://schemas.microsoft.com/office/drawing/2014/main" id="{14D5E738-A505-9DE3-FEBB-C1C765A95DD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Tree>
    <p:extLst>
      <p:ext uri="{BB962C8B-B14F-4D97-AF65-F5344CB8AC3E}">
        <p14:creationId xmlns:p14="http://schemas.microsoft.com/office/powerpoint/2010/main" val="216357075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Featur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59544C-D627-D3CA-2D3A-661FF69241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94" y="0"/>
            <a:ext cx="12190412" cy="6858000"/>
          </a:xfrm>
          <a:prstGeom prst="rect">
            <a:avLst/>
          </a:prstGeom>
        </p:spPr>
      </p:pic>
      <p:sp>
        <p:nvSpPr>
          <p:cNvPr id="4" name="Text Placeholder 3">
            <a:extLst>
              <a:ext uri="{FF2B5EF4-FFF2-40B4-BE49-F238E27FC236}">
                <a16:creationId xmlns:a16="http://schemas.microsoft.com/office/drawing/2014/main" id="{17912D06-C0C3-1C1B-091E-30D0C3BA9EBE}"/>
              </a:ext>
            </a:extLst>
          </p:cNvPr>
          <p:cNvSpPr>
            <a:spLocks noGrp="1"/>
          </p:cNvSpPr>
          <p:nvPr>
            <p:ph type="body" sz="quarter" idx="25"/>
          </p:nvPr>
        </p:nvSpPr>
        <p:spPr>
          <a:xfrm>
            <a:off x="479425" y="2368954"/>
            <a:ext cx="11233150" cy="492443"/>
          </a:xfrm>
        </p:spPr>
        <p:txBody>
          <a:bodyPr>
            <a:spAutoFit/>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884320515"/>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featur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59544C-D627-D3CA-2D3A-661FF69241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0412" cy="6858000"/>
          </a:xfrm>
          <a:prstGeom prst="rect">
            <a:avLst/>
          </a:prstGeom>
        </p:spPr>
      </p:pic>
      <p:sp>
        <p:nvSpPr>
          <p:cNvPr id="2" name="Text Placeholder 3">
            <a:extLst>
              <a:ext uri="{FF2B5EF4-FFF2-40B4-BE49-F238E27FC236}">
                <a16:creationId xmlns:a16="http://schemas.microsoft.com/office/drawing/2014/main" id="{758E707E-D566-282E-A1CA-8EC88D7E0DF3}"/>
              </a:ext>
            </a:extLst>
          </p:cNvPr>
          <p:cNvSpPr>
            <a:spLocks noGrp="1"/>
          </p:cNvSpPr>
          <p:nvPr>
            <p:ph type="body" sz="quarter" idx="25"/>
          </p:nvPr>
        </p:nvSpPr>
        <p:spPr>
          <a:xfrm>
            <a:off x="479425" y="2368954"/>
            <a:ext cx="11233150" cy="492443"/>
          </a:xfrm>
        </p:spPr>
        <p:txBody>
          <a:bodyPr>
            <a:spAutoFit/>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78921885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basic">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341ADBF-D40E-AEEA-35C4-DD352070EB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11629" y="6271794"/>
            <a:ext cx="243416" cy="347737"/>
          </a:xfrm>
          <a:prstGeom prst="rect">
            <a:avLst/>
          </a:prstGeom>
        </p:spPr>
      </p:pic>
    </p:spTree>
    <p:extLst>
      <p:ext uri="{BB962C8B-B14F-4D97-AF65-F5344CB8AC3E}">
        <p14:creationId xmlns:p14="http://schemas.microsoft.com/office/powerpoint/2010/main" val="377130968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White 1 column">
    <p:bg>
      <p:bgPr>
        <a:solidFill>
          <a:srgbClr val="FFFFFF"/>
        </a:solidFill>
        <a:effectLst/>
      </p:bgPr>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5016256A-A32A-FAE9-4D2B-EFB2F630B05A}"/>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solidFill>
                  <a:schemeClr val="accent2"/>
                </a:solidFill>
              </a:defRPr>
            </a:lvl1pPr>
          </a:lstStyle>
          <a:p>
            <a:r>
              <a:rPr dirty="0"/>
              <a:t>Title Text</a:t>
            </a:r>
          </a:p>
        </p:txBody>
      </p:sp>
      <p:sp>
        <p:nvSpPr>
          <p:cNvPr id="7" name="Subhead">
            <a:extLst>
              <a:ext uri="{FF2B5EF4-FFF2-40B4-BE49-F238E27FC236}">
                <a16:creationId xmlns:a16="http://schemas.microsoft.com/office/drawing/2014/main" id="{5B002514-ED67-C26D-6812-43999388789F}"/>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pic>
        <p:nvPicPr>
          <p:cNvPr id="9" name="Graphic 8">
            <a:extLst>
              <a:ext uri="{FF2B5EF4-FFF2-40B4-BE49-F238E27FC236}">
                <a16:creationId xmlns:a16="http://schemas.microsoft.com/office/drawing/2014/main" id="{4BA3D6B5-FF08-B73B-8D01-FFB9124519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11629" y="6271794"/>
            <a:ext cx="243416" cy="347737"/>
          </a:xfrm>
          <a:prstGeom prst="rect">
            <a:avLst/>
          </a:prstGeom>
        </p:spPr>
      </p:pic>
      <p:sp>
        <p:nvSpPr>
          <p:cNvPr id="5" name="Text Placeholder 4">
            <a:extLst>
              <a:ext uri="{FF2B5EF4-FFF2-40B4-BE49-F238E27FC236}">
                <a16:creationId xmlns:a16="http://schemas.microsoft.com/office/drawing/2014/main" id="{C4EC455F-50C7-4C03-5EEF-450B805D15D9}"/>
              </a:ext>
            </a:extLst>
          </p:cNvPr>
          <p:cNvSpPr>
            <a:spLocks noGrp="1"/>
          </p:cNvSpPr>
          <p:nvPr>
            <p:ph type="body" sz="quarter" idx="26" hasCustomPrompt="1"/>
          </p:nvPr>
        </p:nvSpPr>
        <p:spPr>
          <a:xfrm>
            <a:off x="479425" y="1916113"/>
            <a:ext cx="1123315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04847993"/>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White with tagline 1">
    <p:bg>
      <p:bgPr>
        <a:solidFill>
          <a:srgbClr val="FFFFFF"/>
        </a:solidFill>
        <a:effectLst/>
      </p:bgPr>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5016256A-A32A-FAE9-4D2B-EFB2F630B05A}"/>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7" name="Subhead">
            <a:extLst>
              <a:ext uri="{FF2B5EF4-FFF2-40B4-BE49-F238E27FC236}">
                <a16:creationId xmlns:a16="http://schemas.microsoft.com/office/drawing/2014/main" id="{5B002514-ED67-C26D-6812-43999388789F}"/>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grpSp>
        <p:nvGrpSpPr>
          <p:cNvPr id="11" name="Group 10">
            <a:extLst>
              <a:ext uri="{FF2B5EF4-FFF2-40B4-BE49-F238E27FC236}">
                <a16:creationId xmlns:a16="http://schemas.microsoft.com/office/drawing/2014/main" id="{5000902E-B12D-B760-5C07-536EEF79D302}"/>
              </a:ext>
            </a:extLst>
          </p:cNvPr>
          <p:cNvGrpSpPr/>
          <p:nvPr userDrawn="1"/>
        </p:nvGrpSpPr>
        <p:grpSpPr>
          <a:xfrm>
            <a:off x="407776" y="6338809"/>
            <a:ext cx="3843580" cy="440984"/>
            <a:chOff x="8960218" y="6338210"/>
            <a:chExt cx="3843580" cy="440984"/>
          </a:xfrm>
        </p:grpSpPr>
        <p:pic>
          <p:nvPicPr>
            <p:cNvPr id="10" name="Picture 9">
              <a:extLst>
                <a:ext uri="{FF2B5EF4-FFF2-40B4-BE49-F238E27FC236}">
                  <a16:creationId xmlns:a16="http://schemas.microsoft.com/office/drawing/2014/main" id="{D7512E7E-9CB3-E013-52BF-65D5FC7B9D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1982" y="6347676"/>
              <a:ext cx="1291180" cy="431518"/>
            </a:xfrm>
            <a:prstGeom prst="rect">
              <a:avLst/>
            </a:prstGeom>
          </p:spPr>
        </p:pic>
        <p:sp>
          <p:nvSpPr>
            <p:cNvPr id="9" name="TextBox 8">
              <a:extLst>
                <a:ext uri="{FF2B5EF4-FFF2-40B4-BE49-F238E27FC236}">
                  <a16:creationId xmlns:a16="http://schemas.microsoft.com/office/drawing/2014/main" id="{E773E4E8-FF78-D3BA-FAD1-8AB4EAF4E413}"/>
                </a:ext>
              </a:extLst>
            </p:cNvPr>
            <p:cNvSpPr txBox="1"/>
            <p:nvPr userDrawn="1"/>
          </p:nvSpPr>
          <p:spPr>
            <a:xfrm>
              <a:off x="8960218" y="6338210"/>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Independence with impact</a:t>
              </a:r>
            </a:p>
          </p:txBody>
        </p:sp>
      </p:grpSp>
      <p:pic>
        <p:nvPicPr>
          <p:cNvPr id="2" name="Graphic 1">
            <a:extLst>
              <a:ext uri="{FF2B5EF4-FFF2-40B4-BE49-F238E27FC236}">
                <a16:creationId xmlns:a16="http://schemas.microsoft.com/office/drawing/2014/main" id="{5B7770F9-056C-954C-D545-A0265BDC6DF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
        <p:nvSpPr>
          <p:cNvPr id="3" name="Text Placeholder 4">
            <a:extLst>
              <a:ext uri="{FF2B5EF4-FFF2-40B4-BE49-F238E27FC236}">
                <a16:creationId xmlns:a16="http://schemas.microsoft.com/office/drawing/2014/main" id="{B4474C35-E333-91D8-A9CA-C20DEA6FE5EF}"/>
              </a:ext>
            </a:extLst>
          </p:cNvPr>
          <p:cNvSpPr>
            <a:spLocks noGrp="1"/>
          </p:cNvSpPr>
          <p:nvPr>
            <p:ph type="body" sz="quarter" idx="26" hasCustomPrompt="1"/>
          </p:nvPr>
        </p:nvSpPr>
        <p:spPr>
          <a:xfrm>
            <a:off x="479425" y="1916113"/>
            <a:ext cx="1123315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21493928"/>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White with tagline 2">
    <p:bg>
      <p:bgPr>
        <a:solidFill>
          <a:srgbClr val="FFFFFF"/>
        </a:solidFill>
        <a:effectLst/>
      </p:bgPr>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5016256A-A32A-FAE9-4D2B-EFB2F630B05A}"/>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defRPr sz="3600"/>
            </a:lvl1pPr>
          </a:lstStyle>
          <a:p>
            <a:r>
              <a:rPr dirty="0"/>
              <a:t>Title Text</a:t>
            </a:r>
          </a:p>
        </p:txBody>
      </p:sp>
      <p:sp>
        <p:nvSpPr>
          <p:cNvPr id="7" name="Subhead">
            <a:extLst>
              <a:ext uri="{FF2B5EF4-FFF2-40B4-BE49-F238E27FC236}">
                <a16:creationId xmlns:a16="http://schemas.microsoft.com/office/drawing/2014/main" id="{5B002514-ED67-C26D-6812-43999388789F}"/>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grpSp>
        <p:nvGrpSpPr>
          <p:cNvPr id="11" name="Group 10">
            <a:extLst>
              <a:ext uri="{FF2B5EF4-FFF2-40B4-BE49-F238E27FC236}">
                <a16:creationId xmlns:a16="http://schemas.microsoft.com/office/drawing/2014/main" id="{5000902E-B12D-B760-5C07-536EEF79D302}"/>
              </a:ext>
            </a:extLst>
          </p:cNvPr>
          <p:cNvGrpSpPr/>
          <p:nvPr userDrawn="1"/>
        </p:nvGrpSpPr>
        <p:grpSpPr>
          <a:xfrm>
            <a:off x="407776" y="6338809"/>
            <a:ext cx="3843580" cy="431518"/>
            <a:chOff x="8960218" y="6338210"/>
            <a:chExt cx="3843580" cy="431518"/>
          </a:xfrm>
        </p:grpSpPr>
        <p:pic>
          <p:nvPicPr>
            <p:cNvPr id="10" name="Picture 9">
              <a:extLst>
                <a:ext uri="{FF2B5EF4-FFF2-40B4-BE49-F238E27FC236}">
                  <a16:creationId xmlns:a16="http://schemas.microsoft.com/office/drawing/2014/main" id="{D7512E7E-9CB3-E013-52BF-65D5FC7B9D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0800000">
              <a:off x="10350245" y="6338210"/>
              <a:ext cx="988964" cy="431518"/>
            </a:xfrm>
            <a:prstGeom prst="rect">
              <a:avLst/>
            </a:prstGeom>
          </p:spPr>
        </p:pic>
        <p:sp>
          <p:nvSpPr>
            <p:cNvPr id="9" name="TextBox 8">
              <a:extLst>
                <a:ext uri="{FF2B5EF4-FFF2-40B4-BE49-F238E27FC236}">
                  <a16:creationId xmlns:a16="http://schemas.microsoft.com/office/drawing/2014/main" id="{E773E4E8-FF78-D3BA-FAD1-8AB4EAF4E413}"/>
                </a:ext>
              </a:extLst>
            </p:cNvPr>
            <p:cNvSpPr txBox="1"/>
            <p:nvPr userDrawn="1"/>
          </p:nvSpPr>
          <p:spPr>
            <a:xfrm>
              <a:off x="8960218" y="6338210"/>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We’re free to do more</a:t>
              </a:r>
            </a:p>
          </p:txBody>
        </p:sp>
      </p:grpSp>
      <p:pic>
        <p:nvPicPr>
          <p:cNvPr id="2" name="Graphic 1">
            <a:extLst>
              <a:ext uri="{FF2B5EF4-FFF2-40B4-BE49-F238E27FC236}">
                <a16:creationId xmlns:a16="http://schemas.microsoft.com/office/drawing/2014/main" id="{7768DDFC-42C9-17FD-5532-2EB1EBC137A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
        <p:nvSpPr>
          <p:cNvPr id="3" name="Text Placeholder 4">
            <a:extLst>
              <a:ext uri="{FF2B5EF4-FFF2-40B4-BE49-F238E27FC236}">
                <a16:creationId xmlns:a16="http://schemas.microsoft.com/office/drawing/2014/main" id="{439DFDDE-CB08-F39B-5274-7A7C4B0355B1}"/>
              </a:ext>
            </a:extLst>
          </p:cNvPr>
          <p:cNvSpPr>
            <a:spLocks noGrp="1"/>
          </p:cNvSpPr>
          <p:nvPr>
            <p:ph type="body" sz="quarter" idx="26" hasCustomPrompt="1"/>
          </p:nvPr>
        </p:nvSpPr>
        <p:spPr>
          <a:xfrm>
            <a:off x="479425" y="1916113"/>
            <a:ext cx="1123315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03917925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White with tagline 3">
    <p:bg>
      <p:bgPr>
        <a:solidFill>
          <a:srgbClr val="FFFFFF"/>
        </a:solidFill>
        <a:effectLst/>
      </p:bgPr>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5016256A-A32A-FAE9-4D2B-EFB2F630B05A}"/>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7" name="Subhead">
            <a:extLst>
              <a:ext uri="{FF2B5EF4-FFF2-40B4-BE49-F238E27FC236}">
                <a16:creationId xmlns:a16="http://schemas.microsoft.com/office/drawing/2014/main" id="{5B002514-ED67-C26D-6812-43999388789F}"/>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grpSp>
        <p:nvGrpSpPr>
          <p:cNvPr id="11" name="Group 10">
            <a:extLst>
              <a:ext uri="{FF2B5EF4-FFF2-40B4-BE49-F238E27FC236}">
                <a16:creationId xmlns:a16="http://schemas.microsoft.com/office/drawing/2014/main" id="{5000902E-B12D-B760-5C07-536EEF79D302}"/>
              </a:ext>
            </a:extLst>
          </p:cNvPr>
          <p:cNvGrpSpPr/>
          <p:nvPr userDrawn="1"/>
        </p:nvGrpSpPr>
        <p:grpSpPr>
          <a:xfrm>
            <a:off x="407776" y="6338809"/>
            <a:ext cx="3843580" cy="431518"/>
            <a:chOff x="8960218" y="6338210"/>
            <a:chExt cx="3843580" cy="431518"/>
          </a:xfrm>
        </p:grpSpPr>
        <p:pic>
          <p:nvPicPr>
            <p:cNvPr id="10" name="Picture 9">
              <a:extLst>
                <a:ext uri="{FF2B5EF4-FFF2-40B4-BE49-F238E27FC236}">
                  <a16:creationId xmlns:a16="http://schemas.microsoft.com/office/drawing/2014/main" id="{D7512E7E-9CB3-E013-52BF-65D5FC7B9D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03749" y="6338210"/>
              <a:ext cx="1720311" cy="431518"/>
            </a:xfrm>
            <a:prstGeom prst="rect">
              <a:avLst/>
            </a:prstGeom>
          </p:spPr>
        </p:pic>
        <p:sp>
          <p:nvSpPr>
            <p:cNvPr id="9" name="TextBox 8">
              <a:extLst>
                <a:ext uri="{FF2B5EF4-FFF2-40B4-BE49-F238E27FC236}">
                  <a16:creationId xmlns:a16="http://schemas.microsoft.com/office/drawing/2014/main" id="{E773E4E8-FF78-D3BA-FAD1-8AB4EAF4E413}"/>
                </a:ext>
              </a:extLst>
            </p:cNvPr>
            <p:cNvSpPr txBox="1"/>
            <p:nvPr userDrawn="1"/>
          </p:nvSpPr>
          <p:spPr>
            <a:xfrm>
              <a:off x="8960218" y="6338210"/>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We’re free to think long term</a:t>
              </a:r>
            </a:p>
          </p:txBody>
        </p:sp>
      </p:grpSp>
      <p:pic>
        <p:nvPicPr>
          <p:cNvPr id="2" name="Graphic 1">
            <a:extLst>
              <a:ext uri="{FF2B5EF4-FFF2-40B4-BE49-F238E27FC236}">
                <a16:creationId xmlns:a16="http://schemas.microsoft.com/office/drawing/2014/main" id="{F250230A-AEA0-A639-AAA8-562CBB26D71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
        <p:nvSpPr>
          <p:cNvPr id="4" name="Text Placeholder 4">
            <a:extLst>
              <a:ext uri="{FF2B5EF4-FFF2-40B4-BE49-F238E27FC236}">
                <a16:creationId xmlns:a16="http://schemas.microsoft.com/office/drawing/2014/main" id="{77D05E75-9A2A-27D5-53A4-01C0517DC8EE}"/>
              </a:ext>
            </a:extLst>
          </p:cNvPr>
          <p:cNvSpPr>
            <a:spLocks noGrp="1"/>
          </p:cNvSpPr>
          <p:nvPr>
            <p:ph type="body" sz="quarter" idx="26" hasCustomPrompt="1"/>
          </p:nvPr>
        </p:nvSpPr>
        <p:spPr>
          <a:xfrm>
            <a:off x="479425" y="1916113"/>
            <a:ext cx="1123315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07102625"/>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White with tagline 4">
    <p:bg>
      <p:bgPr>
        <a:solidFill>
          <a:srgbClr val="FFFFFF"/>
        </a:solidFill>
        <a:effectLst/>
      </p:bgPr>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5016256A-A32A-FAE9-4D2B-EFB2F630B05A}"/>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defRPr sz="3600"/>
            </a:lvl1pPr>
          </a:lstStyle>
          <a:p>
            <a:r>
              <a:rPr dirty="0"/>
              <a:t>Title Text</a:t>
            </a:r>
          </a:p>
        </p:txBody>
      </p:sp>
      <p:sp>
        <p:nvSpPr>
          <p:cNvPr id="7" name="Subhead">
            <a:extLst>
              <a:ext uri="{FF2B5EF4-FFF2-40B4-BE49-F238E27FC236}">
                <a16:creationId xmlns:a16="http://schemas.microsoft.com/office/drawing/2014/main" id="{5B002514-ED67-C26D-6812-43999388789F}"/>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grpSp>
        <p:nvGrpSpPr>
          <p:cNvPr id="11" name="Group 10">
            <a:extLst>
              <a:ext uri="{FF2B5EF4-FFF2-40B4-BE49-F238E27FC236}">
                <a16:creationId xmlns:a16="http://schemas.microsoft.com/office/drawing/2014/main" id="{5000902E-B12D-B760-5C07-536EEF79D302}"/>
              </a:ext>
            </a:extLst>
          </p:cNvPr>
          <p:cNvGrpSpPr/>
          <p:nvPr userDrawn="1"/>
        </p:nvGrpSpPr>
        <p:grpSpPr>
          <a:xfrm>
            <a:off x="407776" y="6324357"/>
            <a:ext cx="3843580" cy="431518"/>
            <a:chOff x="8960218" y="6323758"/>
            <a:chExt cx="3843580" cy="431518"/>
          </a:xfrm>
        </p:grpSpPr>
        <p:pic>
          <p:nvPicPr>
            <p:cNvPr id="10" name="Picture 9">
              <a:extLst>
                <a:ext uri="{FF2B5EF4-FFF2-40B4-BE49-F238E27FC236}">
                  <a16:creationId xmlns:a16="http://schemas.microsoft.com/office/drawing/2014/main" id="{D7512E7E-9CB3-E013-52BF-65D5FC7B9D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0450324">
              <a:off x="10358580" y="6323758"/>
              <a:ext cx="1493568" cy="431518"/>
            </a:xfrm>
            <a:prstGeom prst="rect">
              <a:avLst/>
            </a:prstGeom>
          </p:spPr>
        </p:pic>
        <p:sp>
          <p:nvSpPr>
            <p:cNvPr id="9" name="TextBox 8">
              <a:extLst>
                <a:ext uri="{FF2B5EF4-FFF2-40B4-BE49-F238E27FC236}">
                  <a16:creationId xmlns:a16="http://schemas.microsoft.com/office/drawing/2014/main" id="{E773E4E8-FF78-D3BA-FAD1-8AB4EAF4E413}"/>
                </a:ext>
              </a:extLst>
            </p:cNvPr>
            <p:cNvSpPr txBox="1"/>
            <p:nvPr userDrawn="1"/>
          </p:nvSpPr>
          <p:spPr>
            <a:xfrm>
              <a:off x="8960218" y="6338210"/>
              <a:ext cx="384358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pPr>
              <a:r>
                <a:rPr kumimoji="0" lang="en-US" sz="1800" b="0" i="0" u="none" strike="noStrike" cap="none" spc="0" normalizeH="0" baseline="0" dirty="0">
                  <a:ln>
                    <a:noFill/>
                  </a:ln>
                  <a:solidFill>
                    <a:schemeClr val="accent2"/>
                  </a:solidFill>
                  <a:effectLst/>
                  <a:uFillTx/>
                  <a:latin typeface="+mj-lt"/>
                  <a:ea typeface="Helvetica Neue"/>
                  <a:cs typeface="Helvetica Neue"/>
                  <a:sym typeface="Helvetica Neue"/>
                </a:rPr>
                <a:t>We’re free to work together</a:t>
              </a:r>
            </a:p>
          </p:txBody>
        </p:sp>
      </p:grpSp>
      <p:pic>
        <p:nvPicPr>
          <p:cNvPr id="3" name="Graphic 2">
            <a:extLst>
              <a:ext uri="{FF2B5EF4-FFF2-40B4-BE49-F238E27FC236}">
                <a16:creationId xmlns:a16="http://schemas.microsoft.com/office/drawing/2014/main" id="{4B49BE05-A167-EFFC-7072-C34393F245F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711629" y="6271794"/>
            <a:ext cx="243416" cy="347737"/>
          </a:xfrm>
          <a:prstGeom prst="rect">
            <a:avLst/>
          </a:prstGeom>
        </p:spPr>
      </p:pic>
      <p:sp>
        <p:nvSpPr>
          <p:cNvPr id="4" name="Text Placeholder 4">
            <a:extLst>
              <a:ext uri="{FF2B5EF4-FFF2-40B4-BE49-F238E27FC236}">
                <a16:creationId xmlns:a16="http://schemas.microsoft.com/office/drawing/2014/main" id="{938BC297-992E-695D-6076-DD32C69F2C3B}"/>
              </a:ext>
            </a:extLst>
          </p:cNvPr>
          <p:cNvSpPr>
            <a:spLocks noGrp="1"/>
          </p:cNvSpPr>
          <p:nvPr>
            <p:ph type="body" sz="quarter" idx="26" hasCustomPrompt="1"/>
          </p:nvPr>
        </p:nvSpPr>
        <p:spPr>
          <a:xfrm>
            <a:off x="479425" y="1916113"/>
            <a:ext cx="1123315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7277665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 2 column">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262F628D-C72A-F1E3-14E4-161F0B89B2F4}"/>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747F2E5C-991C-396B-3EBD-ABB182ECC1CA}"/>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sp>
        <p:nvSpPr>
          <p:cNvPr id="4" name="Text Placeholder 4">
            <a:extLst>
              <a:ext uri="{FF2B5EF4-FFF2-40B4-BE49-F238E27FC236}">
                <a16:creationId xmlns:a16="http://schemas.microsoft.com/office/drawing/2014/main" id="{02D70B0A-B7A2-D013-C6CA-8D4659587C40}"/>
              </a:ext>
            </a:extLst>
          </p:cNvPr>
          <p:cNvSpPr>
            <a:spLocks noGrp="1"/>
          </p:cNvSpPr>
          <p:nvPr>
            <p:ph type="body" sz="quarter" idx="26" hasCustomPrompt="1"/>
          </p:nvPr>
        </p:nvSpPr>
        <p:spPr>
          <a:xfrm>
            <a:off x="479425" y="1916113"/>
            <a:ext cx="5421798"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075A509E-7C52-C663-4D3E-BD834697669C}"/>
              </a:ext>
            </a:extLst>
          </p:cNvPr>
          <p:cNvSpPr>
            <a:spLocks noGrp="1"/>
          </p:cNvSpPr>
          <p:nvPr>
            <p:ph type="body" sz="quarter" idx="28" hasCustomPrompt="1"/>
          </p:nvPr>
        </p:nvSpPr>
        <p:spPr>
          <a:xfrm>
            <a:off x="6289831" y="1916113"/>
            <a:ext cx="5421798"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1694659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ite 3 column">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A8456FC-5B75-BD20-04C1-00E354D3B485}"/>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C0C12092-37A7-C935-5C56-49E5A35FE88A}"/>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sp>
        <p:nvSpPr>
          <p:cNvPr id="7" name="Text Placeholder 4">
            <a:extLst>
              <a:ext uri="{FF2B5EF4-FFF2-40B4-BE49-F238E27FC236}">
                <a16:creationId xmlns:a16="http://schemas.microsoft.com/office/drawing/2014/main" id="{373CDF7C-FCEC-E8B0-36E2-19858DA87019}"/>
              </a:ext>
            </a:extLst>
          </p:cNvPr>
          <p:cNvSpPr>
            <a:spLocks noGrp="1"/>
          </p:cNvSpPr>
          <p:nvPr>
            <p:ph type="body" sz="quarter" idx="26" hasCustomPrompt="1"/>
          </p:nvPr>
        </p:nvSpPr>
        <p:spPr>
          <a:xfrm>
            <a:off x="479425" y="1916113"/>
            <a:ext cx="359877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4">
            <a:extLst>
              <a:ext uri="{FF2B5EF4-FFF2-40B4-BE49-F238E27FC236}">
                <a16:creationId xmlns:a16="http://schemas.microsoft.com/office/drawing/2014/main" id="{E52D1F89-A82A-1736-3EE9-F78E6542127D}"/>
              </a:ext>
            </a:extLst>
          </p:cNvPr>
          <p:cNvSpPr>
            <a:spLocks noGrp="1"/>
          </p:cNvSpPr>
          <p:nvPr>
            <p:ph type="body" sz="quarter" idx="27" hasCustomPrompt="1"/>
          </p:nvPr>
        </p:nvSpPr>
        <p:spPr>
          <a:xfrm>
            <a:off x="4296615" y="1916112"/>
            <a:ext cx="359877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4">
            <a:extLst>
              <a:ext uri="{FF2B5EF4-FFF2-40B4-BE49-F238E27FC236}">
                <a16:creationId xmlns:a16="http://schemas.microsoft.com/office/drawing/2014/main" id="{E59F22C2-DFC4-A04E-F239-F148C5AEDE4E}"/>
              </a:ext>
            </a:extLst>
          </p:cNvPr>
          <p:cNvSpPr>
            <a:spLocks noGrp="1"/>
          </p:cNvSpPr>
          <p:nvPr>
            <p:ph type="body" sz="quarter" idx="28" hasCustomPrompt="1"/>
          </p:nvPr>
        </p:nvSpPr>
        <p:spPr>
          <a:xfrm>
            <a:off x="8112859" y="1916111"/>
            <a:ext cx="3598770" cy="4213225"/>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57867375"/>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 2 column + image">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AF4BB8D3-8736-CA09-8F44-E9AC15A67681}"/>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FF980E5A-B2E7-23D2-70D5-98F15B46BF0C}"/>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sp>
        <p:nvSpPr>
          <p:cNvPr id="7" name="body copy small">
            <a:extLst>
              <a:ext uri="{FF2B5EF4-FFF2-40B4-BE49-F238E27FC236}">
                <a16:creationId xmlns:a16="http://schemas.microsoft.com/office/drawing/2014/main" id="{9E4B1296-AEE9-A64F-EDD4-0A485E05DB19}"/>
              </a:ext>
            </a:extLst>
          </p:cNvPr>
          <p:cNvSpPr txBox="1">
            <a:spLocks noGrp="1"/>
          </p:cNvSpPr>
          <p:nvPr>
            <p:ph type="body" sz="quarter" idx="23" hasCustomPrompt="1"/>
          </p:nvPr>
        </p:nvSpPr>
        <p:spPr>
          <a:xfrm>
            <a:off x="485518" y="1916114"/>
            <a:ext cx="3598770" cy="400110"/>
          </a:xfrm>
          <a:prstGeom prst="rect">
            <a:avLst/>
          </a:prstGeom>
        </p:spPr>
        <p:txBody>
          <a:bodyPr wrap="square">
            <a:spAutoFit/>
          </a:bodyPr>
          <a:lstStyle>
            <a:lvl1pPr marL="0" indent="0">
              <a:lnSpc>
                <a:spcPct val="100000"/>
              </a:lnSpc>
              <a:spcBef>
                <a:spcPts val="1000"/>
              </a:spcBef>
              <a:buClr>
                <a:schemeClr val="tx2"/>
              </a:buClr>
              <a:buSzPct val="100000"/>
              <a:buFont typeface="Arial" panose="020B0604020202020204" pitchFamily="34" charset="0"/>
              <a:buNone/>
              <a:defRPr sz="2000" b="0">
                <a:solidFill>
                  <a:schemeClr val="tx1"/>
                </a:solidFill>
                <a:latin typeface="+mn-lt"/>
                <a:ea typeface="Klarheit Grotesk Book"/>
                <a:cs typeface="Klarheit Grotesk Book"/>
                <a:sym typeface="Klarheit Grotesk TRIAL Book"/>
              </a:defRPr>
            </a:lvl1pPr>
            <a:lvl2pPr marL="374650" indent="0">
              <a:buClr>
                <a:schemeClr val="tx2"/>
              </a:buClr>
              <a:buNone/>
              <a:defRPr/>
            </a:lvl2pPr>
            <a:lvl3pPr marL="731838" indent="0">
              <a:buClr>
                <a:schemeClr val="tx2"/>
              </a:buClr>
              <a:buNone/>
              <a:defRPr/>
            </a:lvl3pPr>
            <a:lvl4pPr>
              <a:buClr>
                <a:schemeClr val="tx2"/>
              </a:buClr>
              <a:defRPr/>
            </a:lvl4pPr>
            <a:lvl5pPr>
              <a:buClr>
                <a:schemeClr val="tx2"/>
              </a:buClr>
              <a:defRPr/>
            </a:lvl5pPr>
          </a:lstStyle>
          <a:p>
            <a:pPr marL="231487" marR="0" lvl="0" indent="-231487" algn="l" defTabSz="412709" rtl="0" eaLnBrk="1" fontAlgn="auto" latinLnBrk="0" hangingPunct="1">
              <a:lnSpc>
                <a:spcPct val="100000"/>
              </a:lnSpc>
              <a:spcBef>
                <a:spcPts val="1000"/>
              </a:spcBef>
              <a:spcAft>
                <a:spcPts val="0"/>
              </a:spcAft>
              <a:buClr>
                <a:schemeClr val="tx2"/>
              </a:buClr>
              <a:buSzPct val="100000"/>
              <a:buFont typeface="Arial" panose="020B0604020202020204" pitchFamily="34" charset="0"/>
              <a:buChar char="•"/>
              <a:tabLst/>
              <a:defRPr/>
            </a:pPr>
            <a:r>
              <a:rPr lang="en-GB" dirty="0"/>
              <a:t>Body copy small</a:t>
            </a:r>
          </a:p>
        </p:txBody>
      </p:sp>
      <p:sp>
        <p:nvSpPr>
          <p:cNvPr id="8" name="body copy small">
            <a:extLst>
              <a:ext uri="{FF2B5EF4-FFF2-40B4-BE49-F238E27FC236}">
                <a16:creationId xmlns:a16="http://schemas.microsoft.com/office/drawing/2014/main" id="{76369E10-F239-C0BC-7DE4-9E11464EACAE}"/>
              </a:ext>
            </a:extLst>
          </p:cNvPr>
          <p:cNvSpPr txBox="1">
            <a:spLocks noGrp="1"/>
          </p:cNvSpPr>
          <p:nvPr>
            <p:ph type="body" sz="quarter" idx="29" hasCustomPrompt="1"/>
          </p:nvPr>
        </p:nvSpPr>
        <p:spPr>
          <a:xfrm>
            <a:off x="4293229" y="1916114"/>
            <a:ext cx="3598770" cy="410369"/>
          </a:xfrm>
          <a:prstGeom prst="rect">
            <a:avLst/>
          </a:prstGeom>
        </p:spPr>
        <p:txBody>
          <a:bodyPr wrap="square">
            <a:spAutoFit/>
          </a:bodyPr>
          <a:lstStyle>
            <a:lvl1pPr marL="231487" indent="-231487">
              <a:lnSpc>
                <a:spcPct val="100000"/>
              </a:lnSpc>
              <a:spcBef>
                <a:spcPts val="1000"/>
              </a:spcBef>
              <a:buClr>
                <a:schemeClr val="tx2">
                  <a:lumMod val="75000"/>
                </a:schemeClr>
              </a:buClr>
              <a:buSzPct val="100000"/>
              <a:buFont typeface="Arial" panose="020B0604020202020204" pitchFamily="34" charset="0"/>
              <a:buChar char="•"/>
              <a:defRPr sz="2000" b="0">
                <a:solidFill>
                  <a:schemeClr val="tx1"/>
                </a:solidFill>
                <a:latin typeface="+mn-lt"/>
                <a:ea typeface="Klarheit Grotesk Book"/>
                <a:cs typeface="Klarheit Grotesk Book"/>
                <a:sym typeface="Klarheit Grotesk TRIAL Book"/>
              </a:defRPr>
            </a:lvl1pPr>
          </a:lstStyle>
          <a:p>
            <a:r>
              <a:rPr lang="en-GB" dirty="0"/>
              <a:t>B</a:t>
            </a:r>
            <a:r>
              <a:rPr dirty="0" err="1"/>
              <a:t>ody</a:t>
            </a:r>
            <a:r>
              <a:rPr dirty="0"/>
              <a:t> copy</a:t>
            </a:r>
            <a:r>
              <a:rPr lang="en-GB" dirty="0"/>
              <a:t> small</a:t>
            </a:r>
            <a:endParaRPr dirty="0"/>
          </a:p>
        </p:txBody>
      </p:sp>
      <p:sp>
        <p:nvSpPr>
          <p:cNvPr id="9" name="body copy small">
            <a:extLst>
              <a:ext uri="{FF2B5EF4-FFF2-40B4-BE49-F238E27FC236}">
                <a16:creationId xmlns:a16="http://schemas.microsoft.com/office/drawing/2014/main" id="{263DC803-526E-2B6A-59BB-6B66AC630146}"/>
              </a:ext>
            </a:extLst>
          </p:cNvPr>
          <p:cNvSpPr txBox="1">
            <a:spLocks noGrp="1"/>
          </p:cNvSpPr>
          <p:nvPr>
            <p:ph type="body" sz="quarter" idx="30" hasCustomPrompt="1"/>
          </p:nvPr>
        </p:nvSpPr>
        <p:spPr>
          <a:xfrm>
            <a:off x="8116059" y="1905855"/>
            <a:ext cx="3598770" cy="410369"/>
          </a:xfrm>
          <a:prstGeom prst="rect">
            <a:avLst/>
          </a:prstGeom>
        </p:spPr>
        <p:txBody>
          <a:bodyPr wrap="square">
            <a:spAutoFit/>
          </a:bodyPr>
          <a:lstStyle>
            <a:lvl1pPr marL="231487" indent="-231487">
              <a:lnSpc>
                <a:spcPct val="100000"/>
              </a:lnSpc>
              <a:spcBef>
                <a:spcPts val="1000"/>
              </a:spcBef>
              <a:buClr>
                <a:schemeClr val="tx2">
                  <a:lumMod val="75000"/>
                </a:schemeClr>
              </a:buClr>
              <a:buSzPct val="100000"/>
              <a:buFont typeface="Arial" panose="020B0604020202020204" pitchFamily="34" charset="0"/>
              <a:buChar char="•"/>
              <a:defRPr sz="2000" b="0">
                <a:solidFill>
                  <a:schemeClr val="tx1"/>
                </a:solidFill>
                <a:latin typeface="+mn-lt"/>
                <a:ea typeface="Klarheit Grotesk Book"/>
                <a:cs typeface="Klarheit Grotesk Book"/>
                <a:sym typeface="Klarheit Grotesk TRIAL Book"/>
              </a:defRPr>
            </a:lvl1pPr>
          </a:lstStyle>
          <a:p>
            <a:r>
              <a:rPr lang="en-GB" dirty="0"/>
              <a:t>B</a:t>
            </a:r>
            <a:r>
              <a:rPr dirty="0" err="1"/>
              <a:t>ody</a:t>
            </a:r>
            <a:r>
              <a:rPr dirty="0"/>
              <a:t> copy</a:t>
            </a:r>
            <a:r>
              <a:rPr lang="en-GB" dirty="0"/>
              <a:t> small</a:t>
            </a:r>
            <a:endParaRPr dirty="0"/>
          </a:p>
        </p:txBody>
      </p:sp>
    </p:spTree>
    <p:extLst>
      <p:ext uri="{BB962C8B-B14F-4D97-AF65-F5344CB8AC3E}">
        <p14:creationId xmlns:p14="http://schemas.microsoft.com/office/powerpoint/2010/main" val="98117243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 1 column + image">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5F720239-A7B8-299D-F759-1DB448C3D666}"/>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
        <p:nvSpPr>
          <p:cNvPr id="3" name="Subhead">
            <a:extLst>
              <a:ext uri="{FF2B5EF4-FFF2-40B4-BE49-F238E27FC236}">
                <a16:creationId xmlns:a16="http://schemas.microsoft.com/office/drawing/2014/main" id="{1B98C07F-1FEA-4C86-20CA-9CCA5C60111A}"/>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rgbClr val="001A69"/>
                </a:solidFill>
                <a:latin typeface="+mj-lt"/>
                <a:ea typeface="Klarheit Grotesk Book"/>
                <a:cs typeface="Klarheit Grotesk Book"/>
                <a:sym typeface="Klarheit Grotesk TRIAL Book"/>
              </a:defRPr>
            </a:lvl1pPr>
          </a:lstStyle>
          <a:p>
            <a:r>
              <a:rPr lang="en-GB" dirty="0"/>
              <a:t>Subhead</a:t>
            </a:r>
            <a:endParaRPr dirty="0"/>
          </a:p>
        </p:txBody>
      </p:sp>
    </p:spTree>
    <p:extLst>
      <p:ext uri="{BB962C8B-B14F-4D97-AF65-F5344CB8AC3E}">
        <p14:creationId xmlns:p14="http://schemas.microsoft.com/office/powerpoint/2010/main" val="257729489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boxes ">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8784D1E-E3F2-862B-1357-6292C8D65B79}"/>
              </a:ext>
            </a:extLst>
          </p:cNvPr>
          <p:cNvSpPr>
            <a:spLocks noGrp="1"/>
          </p:cNvSpPr>
          <p:nvPr>
            <p:ph sz="quarter" idx="25" hasCustomPrompt="1"/>
          </p:nvPr>
        </p:nvSpPr>
        <p:spPr>
          <a:xfrm>
            <a:off x="445912" y="1923891"/>
            <a:ext cx="2683945" cy="1512887"/>
          </a:xfrm>
          <a:prstGeom prst="rect">
            <a:avLst/>
          </a:prstGeom>
        </p:spPr>
        <p:txBody>
          <a:bodyPr>
            <a:normAutofit/>
          </a:bodyPr>
          <a:lstStyle>
            <a:lvl1pPr marL="0" indent="0">
              <a:buNone/>
              <a:defRPr sz="2000"/>
            </a:lvl1pPr>
            <a:lvl2pPr>
              <a:defRPr>
                <a:latin typeface="+mn-lt"/>
              </a:defRPr>
            </a:lvl2pPr>
          </a:lstStyle>
          <a:p>
            <a:pPr lvl="0"/>
            <a:r>
              <a:rPr lang="en-US" dirty="0"/>
              <a:t>Insert image or icon</a:t>
            </a:r>
          </a:p>
        </p:txBody>
      </p:sp>
      <p:sp>
        <p:nvSpPr>
          <p:cNvPr id="9" name="Content Placeholder 2">
            <a:extLst>
              <a:ext uri="{FF2B5EF4-FFF2-40B4-BE49-F238E27FC236}">
                <a16:creationId xmlns:a16="http://schemas.microsoft.com/office/drawing/2014/main" id="{E13298EC-5A61-8FB8-4E3D-4B25A232B266}"/>
              </a:ext>
            </a:extLst>
          </p:cNvPr>
          <p:cNvSpPr>
            <a:spLocks noGrp="1"/>
          </p:cNvSpPr>
          <p:nvPr>
            <p:ph sz="quarter" idx="26" hasCustomPrompt="1"/>
          </p:nvPr>
        </p:nvSpPr>
        <p:spPr>
          <a:xfrm>
            <a:off x="3309720" y="1935383"/>
            <a:ext cx="2683945" cy="1512887"/>
          </a:xfrm>
          <a:prstGeom prst="rect">
            <a:avLst/>
          </a:prstGeom>
        </p:spPr>
        <p:txBody>
          <a:bodyPr>
            <a:normAutofit/>
          </a:bodyPr>
          <a:lstStyle>
            <a:lvl1pPr marL="0" indent="0">
              <a:buNone/>
              <a:defRPr sz="2000"/>
            </a:lvl1pPr>
            <a:lvl2pPr>
              <a:defRPr>
                <a:latin typeface="+mn-lt"/>
              </a:defRPr>
            </a:lvl2pPr>
          </a:lstStyle>
          <a:p>
            <a:pPr lvl="0"/>
            <a:r>
              <a:rPr lang="en-US" dirty="0"/>
              <a:t>Insert image or icon</a:t>
            </a:r>
          </a:p>
        </p:txBody>
      </p:sp>
      <p:sp>
        <p:nvSpPr>
          <p:cNvPr id="10" name="Content Placeholder 2">
            <a:extLst>
              <a:ext uri="{FF2B5EF4-FFF2-40B4-BE49-F238E27FC236}">
                <a16:creationId xmlns:a16="http://schemas.microsoft.com/office/drawing/2014/main" id="{85B031DB-E498-A59C-990F-5236A75E8AE9}"/>
              </a:ext>
            </a:extLst>
          </p:cNvPr>
          <p:cNvSpPr>
            <a:spLocks noGrp="1"/>
          </p:cNvSpPr>
          <p:nvPr>
            <p:ph sz="quarter" idx="27" hasCustomPrompt="1"/>
          </p:nvPr>
        </p:nvSpPr>
        <p:spPr>
          <a:xfrm>
            <a:off x="6157111" y="1924742"/>
            <a:ext cx="2683945" cy="1512887"/>
          </a:xfrm>
          <a:prstGeom prst="rect">
            <a:avLst/>
          </a:prstGeom>
        </p:spPr>
        <p:txBody>
          <a:bodyPr>
            <a:normAutofit/>
          </a:bodyPr>
          <a:lstStyle>
            <a:lvl1pPr marL="0" indent="0">
              <a:buNone/>
              <a:defRPr sz="2000"/>
            </a:lvl1pPr>
            <a:lvl2pPr>
              <a:defRPr>
                <a:latin typeface="+mn-lt"/>
              </a:defRPr>
            </a:lvl2pPr>
          </a:lstStyle>
          <a:p>
            <a:pPr lvl="0"/>
            <a:r>
              <a:rPr lang="en-US" dirty="0"/>
              <a:t>Insert image or icon</a:t>
            </a:r>
          </a:p>
        </p:txBody>
      </p:sp>
      <p:sp>
        <p:nvSpPr>
          <p:cNvPr id="11" name="Content Placeholder 2">
            <a:extLst>
              <a:ext uri="{FF2B5EF4-FFF2-40B4-BE49-F238E27FC236}">
                <a16:creationId xmlns:a16="http://schemas.microsoft.com/office/drawing/2014/main" id="{7B87C4C0-70AE-ED34-29E3-10AD5C722AE9}"/>
              </a:ext>
            </a:extLst>
          </p:cNvPr>
          <p:cNvSpPr>
            <a:spLocks noGrp="1"/>
          </p:cNvSpPr>
          <p:nvPr>
            <p:ph sz="quarter" idx="28" hasCustomPrompt="1"/>
          </p:nvPr>
        </p:nvSpPr>
        <p:spPr>
          <a:xfrm>
            <a:off x="9029376" y="1916113"/>
            <a:ext cx="2685453" cy="1512887"/>
          </a:xfrm>
          <a:prstGeom prst="rect">
            <a:avLst/>
          </a:prstGeom>
        </p:spPr>
        <p:txBody>
          <a:bodyPr>
            <a:normAutofit/>
          </a:bodyPr>
          <a:lstStyle>
            <a:lvl1pPr marL="0" indent="0">
              <a:buNone/>
              <a:defRPr sz="2000"/>
            </a:lvl1pPr>
            <a:lvl2pPr>
              <a:defRPr>
                <a:latin typeface="+mn-lt"/>
              </a:defRPr>
            </a:lvl2pPr>
          </a:lstStyle>
          <a:p>
            <a:pPr lvl="0"/>
            <a:r>
              <a:rPr lang="en-US" dirty="0"/>
              <a:t>Insert image or icon</a:t>
            </a:r>
          </a:p>
        </p:txBody>
      </p:sp>
      <p:sp>
        <p:nvSpPr>
          <p:cNvPr id="12" name="Title 2">
            <a:extLst>
              <a:ext uri="{FF2B5EF4-FFF2-40B4-BE49-F238E27FC236}">
                <a16:creationId xmlns:a16="http://schemas.microsoft.com/office/drawing/2014/main" id="{315CD501-5FC3-7E37-6777-070F0507AFA3}"/>
              </a:ext>
            </a:extLst>
          </p:cNvPr>
          <p:cNvSpPr>
            <a:spLocks noGrp="1"/>
          </p:cNvSpPr>
          <p:nvPr>
            <p:ph type="title" hasCustomPrompt="1"/>
          </p:nvPr>
        </p:nvSpPr>
        <p:spPr>
          <a:xfrm>
            <a:off x="485268" y="476252"/>
            <a:ext cx="11226361" cy="545790"/>
          </a:xfrm>
        </p:spPr>
        <p:txBody>
          <a:bodyPr/>
          <a:lstStyle/>
          <a:p>
            <a:r>
              <a:rPr lang="en-US" dirty="0"/>
              <a:t>This is a slide for presenting 4 key messages</a:t>
            </a:r>
          </a:p>
        </p:txBody>
      </p:sp>
      <p:sp>
        <p:nvSpPr>
          <p:cNvPr id="2" name="Subhead">
            <a:extLst>
              <a:ext uri="{FF2B5EF4-FFF2-40B4-BE49-F238E27FC236}">
                <a16:creationId xmlns:a16="http://schemas.microsoft.com/office/drawing/2014/main" id="{FBD0E2F4-EAE3-DB45-056B-5CB34E5A8D34}"/>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sp>
        <p:nvSpPr>
          <p:cNvPr id="18" name="Text Placeholder 13">
            <a:extLst>
              <a:ext uri="{FF2B5EF4-FFF2-40B4-BE49-F238E27FC236}">
                <a16:creationId xmlns:a16="http://schemas.microsoft.com/office/drawing/2014/main" id="{7D7FF42F-A592-4C5E-C7DF-7EF549DFE001}"/>
              </a:ext>
            </a:extLst>
          </p:cNvPr>
          <p:cNvSpPr>
            <a:spLocks noGrp="1"/>
          </p:cNvSpPr>
          <p:nvPr>
            <p:ph type="body" sz="quarter" idx="33"/>
          </p:nvPr>
        </p:nvSpPr>
        <p:spPr>
          <a:xfrm>
            <a:off x="9029871" y="3424618"/>
            <a:ext cx="2684462" cy="2719387"/>
          </a:xfrm>
          <a:prstGeom prst="rect">
            <a:avLst/>
          </a:prstGeom>
          <a:solidFill>
            <a:srgbClr val="00CCC5"/>
          </a:solidFill>
        </p:spPr>
        <p:txBody>
          <a:bodyPr>
            <a:normAutofit/>
          </a:bodyPr>
          <a:lstStyle>
            <a:lvl1pPr marL="457200" indent="-457200">
              <a:buFont typeface="Arial" panose="020B0604020202020204" pitchFamily="34" charset="0"/>
              <a:buChar char="•"/>
              <a:defRPr sz="2800">
                <a:solidFill>
                  <a:srgbClr val="001A69"/>
                </a:solidFill>
              </a:defRPr>
            </a:lvl1pPr>
            <a:lvl2pPr>
              <a:defRPr>
                <a:solidFill>
                  <a:srgbClr val="001A69"/>
                </a:solidFill>
              </a:defRPr>
            </a:lvl2pPr>
            <a:lvl3pPr>
              <a:defRPr>
                <a:solidFill>
                  <a:srgbClr val="001A69"/>
                </a:solidFill>
              </a:defRPr>
            </a:lvl3pPr>
            <a:lvl4pPr>
              <a:defRPr>
                <a:solidFill>
                  <a:srgbClr val="001A69"/>
                </a:solidFill>
              </a:defRPr>
            </a:lvl4pPr>
            <a:lvl5pPr>
              <a:defRPr>
                <a:solidFill>
                  <a:srgbClr val="001A69"/>
                </a:solidFill>
              </a:defRPr>
            </a:lvl5pPr>
            <a:lvl6pPr>
              <a:defRPr>
                <a:solidFill>
                  <a:srgbClr val="001A69"/>
                </a:solidFill>
              </a:defRPr>
            </a:lvl6pPr>
          </a:lstStyle>
          <a:p>
            <a:pPr lvl="0"/>
            <a:endParaRPr lang="en-GB" dirty="0"/>
          </a:p>
        </p:txBody>
      </p:sp>
      <p:sp>
        <p:nvSpPr>
          <p:cNvPr id="34" name="Text Placeholder 13">
            <a:extLst>
              <a:ext uri="{FF2B5EF4-FFF2-40B4-BE49-F238E27FC236}">
                <a16:creationId xmlns:a16="http://schemas.microsoft.com/office/drawing/2014/main" id="{A8107759-F22A-B710-763F-D8981A6A7870}"/>
              </a:ext>
            </a:extLst>
          </p:cNvPr>
          <p:cNvSpPr>
            <a:spLocks noGrp="1"/>
          </p:cNvSpPr>
          <p:nvPr>
            <p:ph type="body" sz="quarter" idx="40"/>
          </p:nvPr>
        </p:nvSpPr>
        <p:spPr>
          <a:xfrm>
            <a:off x="445912" y="3455110"/>
            <a:ext cx="2684462" cy="2719387"/>
          </a:xfrm>
          <a:prstGeom prst="rect">
            <a:avLst/>
          </a:prstGeom>
          <a:solidFill>
            <a:srgbClr val="001A69"/>
          </a:solidFill>
        </p:spPr>
        <p:txBody>
          <a:bodyPr>
            <a:normAutofit/>
          </a:bodyPr>
          <a:lstStyle>
            <a:lvl1pPr marL="457200" indent="-457200">
              <a:buFont typeface="Arial" panose="020B0604020202020204" pitchFamily="34" charset="0"/>
              <a:buChar cha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GB" dirty="0"/>
          </a:p>
        </p:txBody>
      </p:sp>
      <p:sp>
        <p:nvSpPr>
          <p:cNvPr id="36" name="Text Placeholder 35">
            <a:extLst>
              <a:ext uri="{FF2B5EF4-FFF2-40B4-BE49-F238E27FC236}">
                <a16:creationId xmlns:a16="http://schemas.microsoft.com/office/drawing/2014/main" id="{A0EF8806-EA73-332A-71D9-35BE479FD320}"/>
              </a:ext>
            </a:extLst>
          </p:cNvPr>
          <p:cNvSpPr>
            <a:spLocks noGrp="1"/>
          </p:cNvSpPr>
          <p:nvPr>
            <p:ph type="body" sz="quarter" idx="41"/>
          </p:nvPr>
        </p:nvSpPr>
        <p:spPr>
          <a:xfrm>
            <a:off x="3293303" y="3455110"/>
            <a:ext cx="2684463" cy="2719387"/>
          </a:xfrm>
          <a:prstGeom prst="rect">
            <a:avLst/>
          </a:prstGeom>
          <a:solidFill>
            <a:srgbClr val="D9EEFF"/>
          </a:solidFill>
        </p:spPr>
        <p:txBody>
          <a:bodyPr/>
          <a:lstStyle>
            <a:lvl1pPr marL="457200" indent="-457200">
              <a:buFont typeface="Arial" panose="020B0604020202020204" pitchFamily="34" charset="0"/>
              <a:buChar char="•"/>
              <a:defRPr sz="2800">
                <a:solidFill>
                  <a:srgbClr val="001A69"/>
                </a:solidFill>
              </a:defRPr>
            </a:lvl1pPr>
            <a:lvl2pPr>
              <a:defRPr>
                <a:solidFill>
                  <a:srgbClr val="001A69"/>
                </a:solidFill>
              </a:defRPr>
            </a:lvl2pPr>
            <a:lvl3pPr>
              <a:defRPr>
                <a:solidFill>
                  <a:srgbClr val="001A69"/>
                </a:solidFill>
              </a:defRPr>
            </a:lvl3pPr>
            <a:lvl4pPr>
              <a:defRPr>
                <a:solidFill>
                  <a:srgbClr val="001A69"/>
                </a:solidFill>
              </a:defRPr>
            </a:lvl4pPr>
            <a:lvl5pPr marL="1614488" indent="-285750" algn="l">
              <a:buFont typeface="Arial" panose="020B0604020202020204" pitchFamily="34" charset="0"/>
              <a:buChar char="•"/>
              <a:defRPr>
                <a:solidFill>
                  <a:srgbClr val="001A69"/>
                </a:solidFill>
              </a:defRPr>
            </a:lvl5pPr>
            <a:lvl6pPr>
              <a:defRPr>
                <a:solidFill>
                  <a:srgbClr val="001A69"/>
                </a:solidFill>
              </a:defRPr>
            </a:lvl6pPr>
          </a:lstStyle>
          <a:p>
            <a:pPr lvl="0"/>
            <a:endParaRPr lang="en-GB" dirty="0"/>
          </a:p>
        </p:txBody>
      </p:sp>
      <p:sp>
        <p:nvSpPr>
          <p:cNvPr id="37" name="Text Placeholder 13">
            <a:extLst>
              <a:ext uri="{FF2B5EF4-FFF2-40B4-BE49-F238E27FC236}">
                <a16:creationId xmlns:a16="http://schemas.microsoft.com/office/drawing/2014/main" id="{33844F22-E752-5510-9F71-3B462E6B82C0}"/>
              </a:ext>
            </a:extLst>
          </p:cNvPr>
          <p:cNvSpPr>
            <a:spLocks noGrp="1"/>
          </p:cNvSpPr>
          <p:nvPr>
            <p:ph type="body" sz="quarter" idx="42"/>
          </p:nvPr>
        </p:nvSpPr>
        <p:spPr>
          <a:xfrm>
            <a:off x="6156852" y="3455110"/>
            <a:ext cx="2684462" cy="2719387"/>
          </a:xfrm>
          <a:prstGeom prst="rect">
            <a:avLst/>
          </a:prstGeom>
          <a:solidFill>
            <a:srgbClr val="348AF7"/>
          </a:solidFill>
        </p:spPr>
        <p:txBody>
          <a:bodyPr>
            <a:normAutofit/>
          </a:bodyPr>
          <a:lstStyle>
            <a:lvl1pPr marL="457200" indent="-457200">
              <a:buFont typeface="Arial" panose="020B0604020202020204" pitchFamily="34" charset="0"/>
              <a:buChar char="•"/>
              <a:defRPr sz="2800">
                <a:solidFill>
                  <a:srgbClr val="001A69"/>
                </a:solidFill>
              </a:defRPr>
            </a:lvl1pPr>
            <a:lvl2pPr>
              <a:defRPr>
                <a:solidFill>
                  <a:srgbClr val="001A69"/>
                </a:solidFill>
              </a:defRPr>
            </a:lvl2pPr>
            <a:lvl3pPr>
              <a:defRPr>
                <a:solidFill>
                  <a:srgbClr val="001A69"/>
                </a:solidFill>
              </a:defRPr>
            </a:lvl3pPr>
            <a:lvl4pPr>
              <a:defRPr>
                <a:solidFill>
                  <a:srgbClr val="001A69"/>
                </a:solidFill>
              </a:defRPr>
            </a:lvl4pPr>
            <a:lvl5pPr>
              <a:defRPr>
                <a:solidFill>
                  <a:srgbClr val="001A69"/>
                </a:solidFill>
              </a:defRPr>
            </a:lvl5pPr>
            <a:lvl6pPr>
              <a:defRPr>
                <a:solidFill>
                  <a:srgbClr val="001A69"/>
                </a:solidFill>
              </a:defRPr>
            </a:lvl6pPr>
          </a:lstStyle>
          <a:p>
            <a:pPr lvl="0"/>
            <a:endParaRPr lang="en-GB" dirty="0"/>
          </a:p>
        </p:txBody>
      </p:sp>
    </p:spTree>
    <p:extLst>
      <p:ext uri="{BB962C8B-B14F-4D97-AF65-F5344CB8AC3E}">
        <p14:creationId xmlns:p14="http://schemas.microsoft.com/office/powerpoint/2010/main" val="308895686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text highligh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16593C-4F70-1C0A-BF03-9DC8A6B80E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05655" y="3602182"/>
            <a:ext cx="5301077" cy="2248871"/>
          </a:xfrm>
          <a:prstGeom prst="rect">
            <a:avLst/>
          </a:prstGeom>
        </p:spPr>
      </p:pic>
      <p:sp>
        <p:nvSpPr>
          <p:cNvPr id="12" name="Title 2">
            <a:extLst>
              <a:ext uri="{FF2B5EF4-FFF2-40B4-BE49-F238E27FC236}">
                <a16:creationId xmlns:a16="http://schemas.microsoft.com/office/drawing/2014/main" id="{315CD501-5FC3-7E37-6777-070F0507AFA3}"/>
              </a:ext>
            </a:extLst>
          </p:cNvPr>
          <p:cNvSpPr>
            <a:spLocks noGrp="1"/>
          </p:cNvSpPr>
          <p:nvPr>
            <p:ph type="title" hasCustomPrompt="1"/>
          </p:nvPr>
        </p:nvSpPr>
        <p:spPr>
          <a:xfrm>
            <a:off x="485268" y="476252"/>
            <a:ext cx="11226361" cy="545790"/>
          </a:xfrm>
        </p:spPr>
        <p:txBody>
          <a:bodyPr/>
          <a:lstStyle/>
          <a:p>
            <a:r>
              <a:rPr lang="en-US" dirty="0"/>
              <a:t>This is a slide for presenting 3 key messages</a:t>
            </a:r>
          </a:p>
        </p:txBody>
      </p:sp>
      <p:pic>
        <p:nvPicPr>
          <p:cNvPr id="2" name="Picture 1">
            <a:extLst>
              <a:ext uri="{FF2B5EF4-FFF2-40B4-BE49-F238E27FC236}">
                <a16:creationId xmlns:a16="http://schemas.microsoft.com/office/drawing/2014/main" id="{0A6338F6-B0EC-29B9-63C6-E9C6DC83FF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4991577" y="1692779"/>
            <a:ext cx="3645794" cy="1818281"/>
          </a:xfrm>
          <a:prstGeom prst="rect">
            <a:avLst/>
          </a:prstGeom>
        </p:spPr>
      </p:pic>
      <p:pic>
        <p:nvPicPr>
          <p:cNvPr id="3" name="Picture 2">
            <a:extLst>
              <a:ext uri="{FF2B5EF4-FFF2-40B4-BE49-F238E27FC236}">
                <a16:creationId xmlns:a16="http://schemas.microsoft.com/office/drawing/2014/main" id="{EC3397D9-0BFE-9DB6-2EAE-FC9C684845C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85268" y="3500841"/>
            <a:ext cx="5536841" cy="2761413"/>
          </a:xfrm>
          <a:prstGeom prst="rect">
            <a:avLst/>
          </a:prstGeom>
        </p:spPr>
      </p:pic>
      <p:sp>
        <p:nvSpPr>
          <p:cNvPr id="5" name="body copy medium">
            <a:extLst>
              <a:ext uri="{FF2B5EF4-FFF2-40B4-BE49-F238E27FC236}">
                <a16:creationId xmlns:a16="http://schemas.microsoft.com/office/drawing/2014/main" id="{D2758EAE-8CB7-AE1B-1FB1-9E01B5CE739D}"/>
              </a:ext>
            </a:extLst>
          </p:cNvPr>
          <p:cNvSpPr txBox="1">
            <a:spLocks noGrp="1"/>
          </p:cNvSpPr>
          <p:nvPr>
            <p:ph type="body" sz="quarter" idx="28" hasCustomPrompt="1"/>
          </p:nvPr>
        </p:nvSpPr>
        <p:spPr>
          <a:xfrm>
            <a:off x="5190836" y="1922454"/>
            <a:ext cx="3260437" cy="1174089"/>
          </a:xfrm>
          <a:prstGeom prst="rect">
            <a:avLst/>
          </a:prstGeom>
        </p:spPr>
        <p:txBody>
          <a:bodyPr wrap="square" anchor="ctr" anchorCtr="0">
            <a:normAutofit/>
          </a:bodyPr>
          <a:lstStyle>
            <a:lvl1pPr marL="0" indent="0" algn="ctr">
              <a:lnSpc>
                <a:spcPct val="100000"/>
              </a:lnSpc>
              <a:spcBef>
                <a:spcPts val="1000"/>
              </a:spcBef>
              <a:buClr>
                <a:schemeClr val="tx2">
                  <a:lumMod val="75000"/>
                </a:schemeClr>
              </a:buClr>
              <a:buSzPct val="100000"/>
              <a:buFont typeface="Arial" panose="020B0604020202020204" pitchFamily="34" charset="0"/>
              <a:buNone/>
              <a:defRPr sz="2000" b="0">
                <a:solidFill>
                  <a:schemeClr val="accent2"/>
                </a:solidFill>
                <a:latin typeface="+mn-lt"/>
                <a:ea typeface="Klarheit Grotesk Book"/>
                <a:cs typeface="Klarheit Grotesk Book"/>
                <a:sym typeface="Klarheit Grotesk TRIAL Book"/>
              </a:defRPr>
            </a:lvl1pPr>
          </a:lstStyle>
          <a:p>
            <a:r>
              <a:rPr lang="en-GB" dirty="0"/>
              <a:t>B</a:t>
            </a:r>
            <a:r>
              <a:rPr dirty="0" err="1"/>
              <a:t>ody</a:t>
            </a:r>
            <a:r>
              <a:rPr dirty="0"/>
              <a:t> copy</a:t>
            </a:r>
          </a:p>
        </p:txBody>
      </p:sp>
      <p:sp>
        <p:nvSpPr>
          <p:cNvPr id="6" name="body copy medium">
            <a:extLst>
              <a:ext uri="{FF2B5EF4-FFF2-40B4-BE49-F238E27FC236}">
                <a16:creationId xmlns:a16="http://schemas.microsoft.com/office/drawing/2014/main" id="{4261DE76-B596-392E-6EEE-D8D6EC6F8770}"/>
              </a:ext>
            </a:extLst>
          </p:cNvPr>
          <p:cNvSpPr txBox="1">
            <a:spLocks noGrp="1"/>
          </p:cNvSpPr>
          <p:nvPr>
            <p:ph type="body" sz="quarter" idx="29" hasCustomPrompt="1"/>
          </p:nvPr>
        </p:nvSpPr>
        <p:spPr>
          <a:xfrm>
            <a:off x="6613236" y="3945092"/>
            <a:ext cx="4867565" cy="1599993"/>
          </a:xfrm>
          <a:prstGeom prst="rect">
            <a:avLst/>
          </a:prstGeom>
        </p:spPr>
        <p:txBody>
          <a:bodyPr wrap="square" anchor="ctr" anchorCtr="0">
            <a:normAutofit/>
          </a:bodyPr>
          <a:lstStyle>
            <a:lvl1pPr marL="0" indent="0" algn="ctr">
              <a:lnSpc>
                <a:spcPct val="100000"/>
              </a:lnSpc>
              <a:spcBef>
                <a:spcPts val="1000"/>
              </a:spcBef>
              <a:buClr>
                <a:schemeClr val="tx2">
                  <a:lumMod val="75000"/>
                </a:schemeClr>
              </a:buClr>
              <a:buSzPct val="100000"/>
              <a:buFont typeface="Arial" panose="020B0604020202020204" pitchFamily="34" charset="0"/>
              <a:buNone/>
              <a:defRPr sz="2000" b="0">
                <a:solidFill>
                  <a:schemeClr val="accent2"/>
                </a:solidFill>
                <a:latin typeface="+mn-lt"/>
                <a:ea typeface="Klarheit Grotesk Book"/>
                <a:cs typeface="Klarheit Grotesk Book"/>
                <a:sym typeface="Klarheit Grotesk TRIAL Book"/>
              </a:defRPr>
            </a:lvl1pPr>
          </a:lstStyle>
          <a:p>
            <a:r>
              <a:rPr lang="en-GB" dirty="0"/>
              <a:t>B</a:t>
            </a:r>
            <a:r>
              <a:rPr dirty="0" err="1"/>
              <a:t>ody</a:t>
            </a:r>
            <a:r>
              <a:rPr dirty="0"/>
              <a:t> copy</a:t>
            </a:r>
          </a:p>
        </p:txBody>
      </p:sp>
      <p:sp>
        <p:nvSpPr>
          <p:cNvPr id="8" name="body copy medium">
            <a:extLst>
              <a:ext uri="{FF2B5EF4-FFF2-40B4-BE49-F238E27FC236}">
                <a16:creationId xmlns:a16="http://schemas.microsoft.com/office/drawing/2014/main" id="{95F9B23B-FFFA-53A1-5886-768C0A177087}"/>
              </a:ext>
            </a:extLst>
          </p:cNvPr>
          <p:cNvSpPr txBox="1">
            <a:spLocks noGrp="1"/>
          </p:cNvSpPr>
          <p:nvPr>
            <p:ph type="body" sz="quarter" idx="30" hasCustomPrompt="1"/>
          </p:nvPr>
        </p:nvSpPr>
        <p:spPr>
          <a:xfrm>
            <a:off x="711199" y="3877170"/>
            <a:ext cx="5070765" cy="2048034"/>
          </a:xfrm>
          <a:prstGeom prst="rect">
            <a:avLst/>
          </a:prstGeom>
        </p:spPr>
        <p:txBody>
          <a:bodyPr wrap="square" anchor="ctr" anchorCtr="0">
            <a:normAutofit/>
          </a:bodyPr>
          <a:lstStyle>
            <a:lvl1pPr marL="0" indent="0" algn="ctr">
              <a:lnSpc>
                <a:spcPct val="100000"/>
              </a:lnSpc>
              <a:spcBef>
                <a:spcPts val="1000"/>
              </a:spcBef>
              <a:buClr>
                <a:schemeClr val="tx2">
                  <a:lumMod val="75000"/>
                </a:schemeClr>
              </a:buClr>
              <a:buSzPct val="100000"/>
              <a:buFont typeface="Arial" panose="020B0604020202020204" pitchFamily="34" charset="0"/>
              <a:buNone/>
              <a:defRPr sz="2400" b="0">
                <a:solidFill>
                  <a:schemeClr val="bg2"/>
                </a:solidFill>
                <a:latin typeface="+mn-lt"/>
                <a:ea typeface="Klarheit Grotesk Book"/>
                <a:cs typeface="Klarheit Grotesk Book"/>
                <a:sym typeface="Klarheit Grotesk TRIAL Book"/>
              </a:defRPr>
            </a:lvl1pPr>
          </a:lstStyle>
          <a:p>
            <a:r>
              <a:rPr lang="en-GB" dirty="0"/>
              <a:t>B</a:t>
            </a:r>
            <a:r>
              <a:rPr dirty="0" err="1"/>
              <a:t>ody</a:t>
            </a:r>
            <a:r>
              <a:rPr dirty="0"/>
              <a:t> copy</a:t>
            </a:r>
          </a:p>
        </p:txBody>
      </p:sp>
      <p:sp>
        <p:nvSpPr>
          <p:cNvPr id="7" name="Subhead">
            <a:extLst>
              <a:ext uri="{FF2B5EF4-FFF2-40B4-BE49-F238E27FC236}">
                <a16:creationId xmlns:a16="http://schemas.microsoft.com/office/drawing/2014/main" id="{D76D51AA-3E9B-AF81-D9AE-139F9694302F}"/>
              </a:ext>
            </a:extLst>
          </p:cNvPr>
          <p:cNvSpPr txBox="1">
            <a:spLocks noGrp="1"/>
          </p:cNvSpPr>
          <p:nvPr>
            <p:ph type="body" sz="quarter" idx="22" hasCustomPrompt="1"/>
          </p:nvPr>
        </p:nvSpPr>
        <p:spPr>
          <a:xfrm>
            <a:off x="488468" y="1000335"/>
            <a:ext cx="11226361"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spTree>
    <p:extLst>
      <p:ext uri="{BB962C8B-B14F-4D97-AF65-F5344CB8AC3E}">
        <p14:creationId xmlns:p14="http://schemas.microsoft.com/office/powerpoint/2010/main" val="269571092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White Basic">
    <p:bg>
      <p:bgPr>
        <a:solidFill>
          <a:srgbClr val="FFFFFF"/>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DBC7894-B76F-D866-A041-87BEBDD6FA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711629" y="6271794"/>
            <a:ext cx="243416" cy="347737"/>
          </a:xfrm>
          <a:prstGeom prst="rect">
            <a:avLst/>
          </a:prstGeom>
        </p:spPr>
      </p:pic>
      <p:sp>
        <p:nvSpPr>
          <p:cNvPr id="3" name="Title Text">
            <a:extLst>
              <a:ext uri="{FF2B5EF4-FFF2-40B4-BE49-F238E27FC236}">
                <a16:creationId xmlns:a16="http://schemas.microsoft.com/office/drawing/2014/main" id="{55CE0D6E-1E39-A22F-D7CD-CD515C78F6B4}"/>
              </a:ext>
            </a:extLst>
          </p:cNvPr>
          <p:cNvSpPr txBox="1">
            <a:spLocks noGrp="1"/>
          </p:cNvSpPr>
          <p:nvPr>
            <p:ph type="title" hasCustomPrompt="1"/>
          </p:nvPr>
        </p:nvSpPr>
        <p:spPr>
          <a:xfrm>
            <a:off x="485268" y="476252"/>
            <a:ext cx="11226361" cy="545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3600"/>
            </a:lvl1pPr>
          </a:lstStyle>
          <a:p>
            <a:r>
              <a:rPr dirty="0"/>
              <a:t>Title Text</a:t>
            </a:r>
          </a:p>
        </p:txBody>
      </p:sp>
    </p:spTree>
    <p:extLst>
      <p:ext uri="{BB962C8B-B14F-4D97-AF65-F5344CB8AC3E}">
        <p14:creationId xmlns:p14="http://schemas.microsoft.com/office/powerpoint/2010/main" val="671838037"/>
      </p:ext>
    </p:extLst>
  </p:cSld>
  <p:clrMapOvr>
    <a:masterClrMapping/>
  </p:clrMapOvr>
  <p:transition spd="med"/>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_White Basic">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27A145-E58D-5171-626D-9506A3CC93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712575" y="6276817"/>
            <a:ext cx="242470" cy="342715"/>
          </a:xfrm>
          <a:prstGeom prst="rect">
            <a:avLst/>
          </a:prstGeom>
        </p:spPr>
      </p:pic>
    </p:spTree>
    <p:extLst>
      <p:ext uri="{BB962C8B-B14F-4D97-AF65-F5344CB8AC3E}">
        <p14:creationId xmlns:p14="http://schemas.microsoft.com/office/powerpoint/2010/main" val="3182976915"/>
      </p:ext>
    </p:extLst>
  </p:cSld>
  <p:clrMapOvr>
    <a:masterClrMapping/>
  </p:clrMapOvr>
  <p:transition spd="med"/>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age cover 4">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8F7B2E0-8A93-6E1F-415A-98316B1DA9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5499" y="-1180875"/>
            <a:ext cx="6625447" cy="9235275"/>
          </a:xfrm>
          <a:prstGeom prst="rect">
            <a:avLst/>
          </a:prstGeom>
        </p:spPr>
      </p:pic>
      <p:pic>
        <p:nvPicPr>
          <p:cNvPr id="7" name="Picture 6">
            <a:extLst>
              <a:ext uri="{FF2B5EF4-FFF2-40B4-BE49-F238E27FC236}">
                <a16:creationId xmlns:a16="http://schemas.microsoft.com/office/drawing/2014/main" id="{AA6F6D95-3A56-CBFA-3C85-463F87710F6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7556" y="476250"/>
            <a:ext cx="2023251" cy="696726"/>
          </a:xfrm>
          <a:prstGeom prst="rect">
            <a:avLst/>
          </a:prstGeom>
        </p:spPr>
      </p:pic>
      <p:sp>
        <p:nvSpPr>
          <p:cNvPr id="3" name="Title Text">
            <a:extLst>
              <a:ext uri="{FF2B5EF4-FFF2-40B4-BE49-F238E27FC236}">
                <a16:creationId xmlns:a16="http://schemas.microsoft.com/office/drawing/2014/main" id="{B119114A-6647-B855-0E95-90C000971DC9}"/>
              </a:ext>
            </a:extLst>
          </p:cNvPr>
          <p:cNvSpPr txBox="1">
            <a:spLocks noGrp="1"/>
          </p:cNvSpPr>
          <p:nvPr>
            <p:ph type="title" hasCustomPrompt="1"/>
          </p:nvPr>
        </p:nvSpPr>
        <p:spPr>
          <a:xfrm>
            <a:off x="485268" y="2713840"/>
            <a:ext cx="11227370" cy="69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spAutoFit/>
          </a:bodyPr>
          <a:lstStyle>
            <a:lvl1pPr>
              <a:defRPr sz="4800">
                <a:solidFill>
                  <a:schemeClr val="accent2"/>
                </a:solidFill>
              </a:defRPr>
            </a:lvl1pPr>
          </a:lstStyle>
          <a:p>
            <a:r>
              <a:rPr dirty="0"/>
              <a:t>Title Text</a:t>
            </a:r>
          </a:p>
        </p:txBody>
      </p:sp>
      <p:sp>
        <p:nvSpPr>
          <p:cNvPr id="8" name="Subhead">
            <a:extLst>
              <a:ext uri="{FF2B5EF4-FFF2-40B4-BE49-F238E27FC236}">
                <a16:creationId xmlns:a16="http://schemas.microsoft.com/office/drawing/2014/main" id="{369AE6C5-2B76-F33E-705C-9CD7453563F1}"/>
              </a:ext>
            </a:extLst>
          </p:cNvPr>
          <p:cNvSpPr txBox="1">
            <a:spLocks noGrp="1"/>
          </p:cNvSpPr>
          <p:nvPr>
            <p:ph type="body" sz="quarter" idx="22" hasCustomPrompt="1"/>
          </p:nvPr>
        </p:nvSpPr>
        <p:spPr>
          <a:xfrm>
            <a:off x="486278" y="3420323"/>
            <a:ext cx="5425238" cy="462691"/>
          </a:xfrm>
          <a:prstGeom prst="rect">
            <a:avLst/>
          </a:prstGeom>
        </p:spPr>
        <p:txBody>
          <a:bodyPr wrap="square" anchor="t" anchorCtr="0">
            <a:spAutoFit/>
          </a:bodyPr>
          <a:lstStyle>
            <a:lvl1pPr marL="0" indent="0">
              <a:lnSpc>
                <a:spcPct val="90000"/>
              </a:lnSpc>
              <a:spcBef>
                <a:spcPts val="1000"/>
              </a:spcBef>
              <a:buNone/>
              <a:defRPr sz="2600" b="0">
                <a:solidFill>
                  <a:schemeClr val="accent2"/>
                </a:solidFill>
                <a:latin typeface="+mj-lt"/>
                <a:ea typeface="Klarheit Grotesk Book"/>
                <a:cs typeface="Klarheit Grotesk Book"/>
                <a:sym typeface="Klarheit Grotesk TRIAL Book"/>
              </a:defRPr>
            </a:lvl1pPr>
          </a:lstStyle>
          <a:p>
            <a:r>
              <a:rPr dirty="0"/>
              <a:t>Subhead</a:t>
            </a:r>
          </a:p>
        </p:txBody>
      </p:sp>
      <p:sp>
        <p:nvSpPr>
          <p:cNvPr id="9" name="Subhead">
            <a:extLst>
              <a:ext uri="{FF2B5EF4-FFF2-40B4-BE49-F238E27FC236}">
                <a16:creationId xmlns:a16="http://schemas.microsoft.com/office/drawing/2014/main" id="{36AA13FD-4933-F001-60A4-D9772BE6D57E}"/>
              </a:ext>
            </a:extLst>
          </p:cNvPr>
          <p:cNvSpPr txBox="1">
            <a:spLocks noGrp="1"/>
          </p:cNvSpPr>
          <p:nvPr>
            <p:ph type="body" sz="quarter" idx="23" hasCustomPrompt="1"/>
          </p:nvPr>
        </p:nvSpPr>
        <p:spPr>
          <a:xfrm>
            <a:off x="482819" y="5792761"/>
            <a:ext cx="11226361" cy="351891"/>
          </a:xfrm>
          <a:prstGeom prst="rect">
            <a:avLst/>
          </a:prstGeom>
        </p:spPr>
        <p:txBody>
          <a:bodyPr wrap="square" anchor="t" anchorCtr="0">
            <a:spAutoFit/>
          </a:bodyPr>
          <a:lstStyle>
            <a:lvl1pPr marL="0" indent="0">
              <a:lnSpc>
                <a:spcPct val="90000"/>
              </a:lnSpc>
              <a:spcBef>
                <a:spcPts val="1000"/>
              </a:spcBef>
              <a:buNone/>
              <a:defRPr sz="1800" b="0">
                <a:solidFill>
                  <a:schemeClr val="accent2"/>
                </a:solidFill>
                <a:latin typeface="+mn-lt"/>
                <a:ea typeface="Klarheit Grotesk Book"/>
                <a:cs typeface="Klarheit Grotesk Book"/>
                <a:sym typeface="Klarheit Grotesk TRIAL Book"/>
              </a:defRPr>
            </a:lvl1pPr>
          </a:lstStyle>
          <a:p>
            <a:r>
              <a:rPr lang="en-GB" dirty="0"/>
              <a:t>Date</a:t>
            </a:r>
            <a:endParaRPr dirty="0"/>
          </a:p>
        </p:txBody>
      </p:sp>
    </p:spTree>
    <p:extLst>
      <p:ext uri="{BB962C8B-B14F-4D97-AF65-F5344CB8AC3E}">
        <p14:creationId xmlns:p14="http://schemas.microsoft.com/office/powerpoint/2010/main" val="3933259995"/>
      </p:ext>
    </p:extLst>
  </p:cSld>
  <p:clrMapOvr>
    <a:masterClrMapping/>
  </p:clrMapOvr>
  <p:transition spd="med"/>
  <p:extLst>
    <p:ext uri="{DCECCB84-F9BA-43D5-87BE-67443E8EF086}">
      <p15:sldGuideLst xmlns:p15="http://schemas.microsoft.com/office/powerpoint/2012/main">
        <p15:guide id="1" orient="horz" pos="300">
          <p15:clr>
            <a:srgbClr val="FBAE40"/>
          </p15:clr>
        </p15:guide>
        <p15:guide id="2" orient="horz" pos="70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ight blue 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2B78CF-58D9-6236-08C6-C1430C4439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 y="0"/>
            <a:ext cx="12190412" cy="6858000"/>
          </a:xfrm>
          <a:prstGeom prst="rect">
            <a:avLst/>
          </a:prstGeom>
        </p:spPr>
      </p:pic>
      <p:sp>
        <p:nvSpPr>
          <p:cNvPr id="2" name="Title Text">
            <a:extLst>
              <a:ext uri="{FF2B5EF4-FFF2-40B4-BE49-F238E27FC236}">
                <a16:creationId xmlns:a16="http://schemas.microsoft.com/office/drawing/2014/main" id="{66BA2BBA-4A53-A542-A985-3BB09A69698B}"/>
              </a:ext>
            </a:extLst>
          </p:cNvPr>
          <p:cNvSpPr txBox="1">
            <a:spLocks noGrp="1"/>
          </p:cNvSpPr>
          <p:nvPr>
            <p:ph type="title" hasCustomPrompt="1"/>
          </p:nvPr>
        </p:nvSpPr>
        <p:spPr>
          <a:xfrm>
            <a:off x="479425" y="2767740"/>
            <a:ext cx="11227370" cy="693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spAutoFit/>
          </a:bodyPr>
          <a:lstStyle>
            <a:lvl1pPr algn="ctr">
              <a:defRPr sz="4800">
                <a:solidFill>
                  <a:schemeClr val="accent2"/>
                </a:solidFill>
              </a:defRPr>
            </a:lvl1pPr>
          </a:lstStyle>
          <a:p>
            <a:r>
              <a:rPr lang="en-GB" dirty="0"/>
              <a:t>Divider Title</a:t>
            </a:r>
            <a:endParaRPr dirty="0"/>
          </a:p>
        </p:txBody>
      </p:sp>
    </p:spTree>
    <p:extLst>
      <p:ext uri="{BB962C8B-B14F-4D97-AF65-F5344CB8AC3E}">
        <p14:creationId xmlns:p14="http://schemas.microsoft.com/office/powerpoint/2010/main" val="2270750181"/>
      </p:ext>
    </p:extLst>
  </p:cSld>
  <p:clrMapOvr>
    <a:masterClrMapping/>
  </p:clrMapOvr>
  <p:transition spd="med"/>
  <p:extLst>
    <p:ext uri="{DCECCB84-F9BA-43D5-87BE-67443E8EF086}">
      <p15:sldGuideLst xmlns:p15="http://schemas.microsoft.com/office/powerpoint/2012/main">
        <p15:guide id="1" orient="horz" pos="300">
          <p15:clr>
            <a:srgbClr val="FBAE40"/>
          </p15:clr>
        </p15:guide>
        <p15:guide id="2" orient="horz" pos="70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ight blue fea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2B78CF-58D9-6236-08C6-C1430C4439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 y="0"/>
            <a:ext cx="12190412" cy="6858000"/>
          </a:xfrm>
          <a:prstGeom prst="rect">
            <a:avLst/>
          </a:prstGeom>
        </p:spPr>
      </p:pic>
      <p:sp>
        <p:nvSpPr>
          <p:cNvPr id="2" name="body copy medium">
            <a:extLst>
              <a:ext uri="{FF2B5EF4-FFF2-40B4-BE49-F238E27FC236}">
                <a16:creationId xmlns:a16="http://schemas.microsoft.com/office/drawing/2014/main" id="{74124D55-F9D5-77DF-6765-BCFD0AB91492}"/>
              </a:ext>
            </a:extLst>
          </p:cNvPr>
          <p:cNvSpPr txBox="1">
            <a:spLocks noGrp="1"/>
          </p:cNvSpPr>
          <p:nvPr>
            <p:ph type="body" sz="quarter" idx="24"/>
          </p:nvPr>
        </p:nvSpPr>
        <p:spPr>
          <a:xfrm>
            <a:off x="479425" y="2217572"/>
            <a:ext cx="11233149" cy="533479"/>
          </a:xfrm>
          <a:prstGeom prst="rect">
            <a:avLst/>
          </a:prstGeom>
        </p:spPr>
        <p:txBody>
          <a:bodyPr wrap="square">
            <a:spAutoFit/>
          </a:bodyPr>
          <a:lstStyle>
            <a:lvl1pPr marL="0" indent="0">
              <a:lnSpc>
                <a:spcPct val="100000"/>
              </a:lnSpc>
              <a:spcBef>
                <a:spcPts val="1000"/>
              </a:spcBef>
              <a:buClr>
                <a:schemeClr val="tx2"/>
              </a:buClr>
              <a:buSzPct val="100000"/>
              <a:buFont typeface="Arial" panose="020B0604020202020204" pitchFamily="34" charset="0"/>
              <a:buNone/>
              <a:defRPr sz="2800" b="0">
                <a:solidFill>
                  <a:schemeClr val="accent2"/>
                </a:solidFill>
                <a:latin typeface="+mn-lt"/>
                <a:ea typeface="Klarheit Grotesk Book"/>
                <a:cs typeface="Klarheit Grotesk Book"/>
                <a:sym typeface="Klarheit Grotesk TRIAL Book"/>
              </a:defRPr>
            </a:lvl1pPr>
          </a:lstStyle>
          <a:p>
            <a:endParaRPr dirty="0"/>
          </a:p>
        </p:txBody>
      </p:sp>
    </p:spTree>
    <p:extLst>
      <p:ext uri="{BB962C8B-B14F-4D97-AF65-F5344CB8AC3E}">
        <p14:creationId xmlns:p14="http://schemas.microsoft.com/office/powerpoint/2010/main" val="709219026"/>
      </p:ext>
    </p:extLst>
  </p:cSld>
  <p:clrMapOvr>
    <a:masterClrMapping/>
  </p:clrMapOvr>
  <p:transition spd="med"/>
  <p:extLst>
    <p:ext uri="{DCECCB84-F9BA-43D5-87BE-67443E8EF086}">
      <p15:sldGuideLst xmlns:p15="http://schemas.microsoft.com/office/powerpoint/2012/main">
        <p15:guide id="1" orient="horz" pos="300">
          <p15:clr>
            <a:srgbClr val="FBAE40"/>
          </p15:clr>
        </p15:guide>
        <p15:guide id="2"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image" Target="../media/image14.sv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13.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4" name="Title Text"/>
          <p:cNvSpPr txBox="1">
            <a:spLocks noGrp="1"/>
          </p:cNvSpPr>
          <p:nvPr>
            <p:ph type="title"/>
          </p:nvPr>
        </p:nvSpPr>
        <p:spPr>
          <a:xfrm>
            <a:off x="485268" y="476250"/>
            <a:ext cx="11227369" cy="5762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normAutofit/>
          </a:bodyPr>
          <a:lstStyle/>
          <a:p>
            <a:r>
              <a:rPr dirty="0"/>
              <a:t>Title Text</a:t>
            </a:r>
          </a:p>
        </p:txBody>
      </p:sp>
      <p:sp>
        <p:nvSpPr>
          <p:cNvPr id="6" name="Date Placeholder 5">
            <a:extLst>
              <a:ext uri="{FF2B5EF4-FFF2-40B4-BE49-F238E27FC236}">
                <a16:creationId xmlns:a16="http://schemas.microsoft.com/office/drawing/2014/main" id="{DE20AB5D-FDA5-C7D9-6771-8545A7BFCB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a:solidFill>
                  <a:schemeClr val="tx1">
                    <a:tint val="75000"/>
                  </a:schemeClr>
                </a:solidFill>
                <a:latin typeface="+mn-lt"/>
              </a:defRPr>
            </a:lvl1pPr>
          </a:lstStyle>
          <a:p>
            <a:fld id="{BD4FD48D-3F9A-3847-A7AA-132E7AF3DA2E}" type="datetimeFigureOut">
              <a:rPr lang="en-US" smtClean="0"/>
              <a:pPr/>
              <a:t>7/14/2023</a:t>
            </a:fld>
            <a:endParaRPr lang="en-US"/>
          </a:p>
        </p:txBody>
      </p:sp>
      <p:sp>
        <p:nvSpPr>
          <p:cNvPr id="7" name="Footer Placeholder 6">
            <a:extLst>
              <a:ext uri="{FF2B5EF4-FFF2-40B4-BE49-F238E27FC236}">
                <a16:creationId xmlns:a16="http://schemas.microsoft.com/office/drawing/2014/main" id="{79D4157D-C8B7-D8F0-4329-E443B2948F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a:solidFill>
                  <a:schemeClr val="tx1">
                    <a:tint val="75000"/>
                  </a:schemeClr>
                </a:solidFill>
                <a:latin typeface="+mn-lt"/>
              </a:defRPr>
            </a:lvl1pPr>
          </a:lstStyle>
          <a:p>
            <a:endParaRPr lang="en-US"/>
          </a:p>
        </p:txBody>
      </p:sp>
      <p:sp>
        <p:nvSpPr>
          <p:cNvPr id="8" name="Slide Number Placeholder 7">
            <a:extLst>
              <a:ext uri="{FF2B5EF4-FFF2-40B4-BE49-F238E27FC236}">
                <a16:creationId xmlns:a16="http://schemas.microsoft.com/office/drawing/2014/main" id="{C6B35F37-1FAF-1CA9-CCEF-BFFAC3F7A3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a:solidFill>
                  <a:schemeClr val="tx1">
                    <a:tint val="75000"/>
                  </a:schemeClr>
                </a:solidFill>
                <a:latin typeface="+mn-lt"/>
              </a:defRPr>
            </a:lvl1pPr>
          </a:lstStyle>
          <a:p>
            <a:fld id="{37156245-0893-274E-8E10-02688EA7E380}" type="slidenum">
              <a:rPr lang="en-US" smtClean="0"/>
              <a:pPr/>
              <a:t>‹#›</a:t>
            </a:fld>
            <a:endParaRPr lang="en-US"/>
          </a:p>
        </p:txBody>
      </p:sp>
      <p:sp>
        <p:nvSpPr>
          <p:cNvPr id="10" name="Text Placeholder 9">
            <a:extLst>
              <a:ext uri="{FF2B5EF4-FFF2-40B4-BE49-F238E27FC236}">
                <a16:creationId xmlns:a16="http://schemas.microsoft.com/office/drawing/2014/main" id="{B6928E99-A7F1-09BC-2608-5E6A98A4ED90}"/>
              </a:ext>
            </a:extLst>
          </p:cNvPr>
          <p:cNvSpPr>
            <a:spLocks noGrp="1"/>
          </p:cNvSpPr>
          <p:nvPr>
            <p:ph type="body" idx="1"/>
          </p:nvPr>
        </p:nvSpPr>
        <p:spPr>
          <a:xfrm>
            <a:off x="485267" y="1528762"/>
            <a:ext cx="1122736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66605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718" r:id="rId5"/>
    <p:sldLayoutId id="2147483723" r:id="rId6"/>
    <p:sldLayoutId id="2147483724" r:id="rId7"/>
    <p:sldLayoutId id="2147483725" r:id="rId8"/>
    <p:sldLayoutId id="2147483668" r:id="rId9"/>
    <p:sldLayoutId id="2147483667" r:id="rId10"/>
    <p:sldLayoutId id="2147483669" r:id="rId11"/>
    <p:sldLayoutId id="2147483670" r:id="rId12"/>
    <p:sldLayoutId id="2147483671" r:id="rId13"/>
    <p:sldLayoutId id="2147483672" r:id="rId14"/>
    <p:sldLayoutId id="2147483673" r:id="rId15"/>
    <p:sldLayoutId id="2147483674" r:id="rId16"/>
    <p:sldLayoutId id="2147483675" r:id="rId17"/>
  </p:sldLayoutIdLst>
  <p:transition spd="med"/>
  <p:hf sldNum="0" hdr="0" dt="0"/>
  <p:txStyles>
    <p:titleStyle>
      <a:lvl1pPr marL="0" marR="0" indent="0" algn="l" defTabSz="412709" rtl="0" eaLnBrk="1" latinLnBrk="0" hangingPunct="1">
        <a:lnSpc>
          <a:spcPct val="80000"/>
        </a:lnSpc>
        <a:spcBef>
          <a:spcPts val="0"/>
        </a:spcBef>
        <a:spcAft>
          <a:spcPts val="0"/>
        </a:spcAft>
        <a:buClrTx/>
        <a:buSzTx/>
        <a:buFontTx/>
        <a:buNone/>
        <a:tabLst/>
        <a:defRPr sz="3600" b="0" i="0" u="none" strike="noStrike" cap="none" spc="0" baseline="0">
          <a:solidFill>
            <a:schemeClr val="bg2"/>
          </a:solidFill>
          <a:uFillTx/>
          <a:latin typeface="+mj-lt"/>
          <a:ea typeface="+mn-ea"/>
          <a:cs typeface="+mn-cs"/>
          <a:sym typeface="Klarheit Kurrent TRIAL Extrabold"/>
        </a:defRPr>
      </a:lvl1pPr>
      <a:lvl2pPr marL="0" marR="0" indent="228577"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2pPr>
      <a:lvl3pPr marL="0" marR="0" indent="457154"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3pPr>
      <a:lvl4pPr marL="0" marR="0" indent="685731"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4pPr>
      <a:lvl5pPr marL="0" marR="0" indent="914309"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5pPr>
      <a:lvl6pPr marL="0" marR="0" indent="1142886"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6pPr>
      <a:lvl7pPr marL="0" marR="0" indent="1371463"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7pPr>
      <a:lvl8pPr marL="0" marR="0" indent="1600040"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8pPr>
      <a:lvl9pPr marL="0" marR="0" indent="1828617"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9pPr>
    </p:titleStyle>
    <p:bodyStyle>
      <a:lvl1pPr marL="457200" marR="0" indent="-457200" algn="l" defTabSz="412709" rtl="0" eaLnBrk="1" latinLnBrk="0" hangingPunct="1">
        <a:lnSpc>
          <a:spcPct val="100000"/>
        </a:lnSpc>
        <a:spcBef>
          <a:spcPts val="0"/>
        </a:spcBef>
        <a:spcAft>
          <a:spcPts val="0"/>
        </a:spcAft>
        <a:buClrTx/>
        <a:buSzTx/>
        <a:buFont typeface="Arial" panose="020B0604020202020204" pitchFamily="34" charset="0"/>
        <a:buChar char="•"/>
        <a:tabLst/>
        <a:defRPr sz="2600" b="0" i="0" u="none" strike="noStrike" cap="none" spc="0" baseline="0">
          <a:solidFill>
            <a:schemeClr val="bg1"/>
          </a:solidFill>
          <a:uFillTx/>
          <a:latin typeface="+mn-lt"/>
          <a:ea typeface="+mn-ea"/>
          <a:cs typeface="+mn-cs"/>
          <a:sym typeface="Klarheit Kurrent TRIAL Extrabold"/>
        </a:defRPr>
      </a:lvl1pPr>
      <a:lvl2pPr marL="803275" marR="0" indent="-342900" algn="l" defTabSz="412709" rtl="0" eaLnBrk="1" latinLnBrk="0" hangingPunct="1">
        <a:lnSpc>
          <a:spcPct val="100000"/>
        </a:lnSpc>
        <a:spcBef>
          <a:spcPts val="0"/>
        </a:spcBef>
        <a:spcAft>
          <a:spcPts val="0"/>
        </a:spcAft>
        <a:buClrTx/>
        <a:buSzTx/>
        <a:buFont typeface="Arial" panose="020B0604020202020204" pitchFamily="34" charset="0"/>
        <a:buChar char="•"/>
        <a:tabLst/>
        <a:defRPr sz="2400" b="0" i="0" u="none" strike="noStrike" cap="none" spc="0" baseline="0">
          <a:solidFill>
            <a:schemeClr val="bg1"/>
          </a:solidFill>
          <a:uFillTx/>
          <a:latin typeface="+mn-lt"/>
          <a:ea typeface="+mn-ea"/>
          <a:cs typeface="+mn-cs"/>
          <a:sym typeface="Klarheit Kurrent TRIAL Extrabold"/>
        </a:defRPr>
      </a:lvl2pPr>
      <a:lvl3pPr marL="1074738" marR="0" indent="-342900" algn="l" defTabSz="412709" rtl="0" eaLnBrk="1" latinLnBrk="0" hangingPunct="1">
        <a:lnSpc>
          <a:spcPct val="100000"/>
        </a:lnSpc>
        <a:spcBef>
          <a:spcPts val="0"/>
        </a:spcBef>
        <a:spcAft>
          <a:spcPts val="0"/>
        </a:spcAft>
        <a:buClrTx/>
        <a:buSzTx/>
        <a:buFont typeface="Arial" panose="020B0604020202020204" pitchFamily="34" charset="0"/>
        <a:buChar char="•"/>
        <a:tabLst/>
        <a:defRPr sz="2000" b="0" i="0" u="none" strike="noStrike" cap="none" spc="0" baseline="0">
          <a:solidFill>
            <a:schemeClr val="bg1"/>
          </a:solidFill>
          <a:uFillTx/>
          <a:latin typeface="+mn-lt"/>
          <a:ea typeface="+mn-ea"/>
          <a:cs typeface="+mn-cs"/>
          <a:sym typeface="Klarheit Kurrent TRIAL Extrabold"/>
        </a:defRPr>
      </a:lvl3pPr>
      <a:lvl4pPr marL="1344613" marR="0" indent="-285750" algn="l" defTabSz="412709" rtl="0" eaLnBrk="1" latinLnBrk="0" hangingPunct="1">
        <a:lnSpc>
          <a:spcPct val="100000"/>
        </a:lnSpc>
        <a:spcBef>
          <a:spcPts val="0"/>
        </a:spcBef>
        <a:spcAft>
          <a:spcPts val="0"/>
        </a:spcAft>
        <a:buClrTx/>
        <a:buSzTx/>
        <a:buFont typeface="Arial" panose="020B0604020202020204" pitchFamily="34" charset="0"/>
        <a:buChar char="•"/>
        <a:tabLst/>
        <a:defRPr sz="1800" b="0" i="0" u="none" strike="noStrike" cap="none" spc="0" baseline="0">
          <a:solidFill>
            <a:schemeClr val="bg1"/>
          </a:solidFill>
          <a:uFillTx/>
          <a:latin typeface="+mn-lt"/>
          <a:ea typeface="+mn-ea"/>
          <a:cs typeface="+mn-cs"/>
          <a:sym typeface="Klarheit Kurrent TRIAL Extrabold"/>
        </a:defRPr>
      </a:lvl4pPr>
      <a:lvl5pPr marL="1614488" marR="0" indent="-285750" algn="l" defTabSz="412709" rtl="0" eaLnBrk="1" latinLnBrk="0" hangingPunct="1">
        <a:lnSpc>
          <a:spcPct val="100000"/>
        </a:lnSpc>
        <a:spcBef>
          <a:spcPts val="0"/>
        </a:spcBef>
        <a:spcAft>
          <a:spcPts val="0"/>
        </a:spcAft>
        <a:buClrTx/>
        <a:buSzTx/>
        <a:buFont typeface="Arial" panose="020B0604020202020204" pitchFamily="34" charset="0"/>
        <a:buChar char="•"/>
        <a:tabLst/>
        <a:defRPr sz="1600" b="0" i="0" u="none" strike="noStrike" cap="none" spc="0" baseline="0">
          <a:solidFill>
            <a:schemeClr val="bg1"/>
          </a:solidFill>
          <a:uFillTx/>
          <a:latin typeface="+mn-lt"/>
          <a:ea typeface="+mn-ea"/>
          <a:cs typeface="+mn-cs"/>
          <a:sym typeface="Klarheit Kurrent TRIAL Extrabold"/>
        </a:defRPr>
      </a:lvl5pPr>
      <a:lvl6pPr marL="0" marR="0" indent="177782"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6pPr>
      <a:lvl7pPr marL="0" marR="0" indent="355564"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7pPr>
      <a:lvl8pPr marL="0" marR="0" indent="533347"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8pPr>
      <a:lvl9pPr marL="0" marR="0" indent="711129"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9pPr>
    </p:bodyStyle>
    <p:otherStyle>
      <a:lvl1pPr marL="0" marR="0" indent="0"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1pPr>
      <a:lvl2pPr marL="0" marR="0" indent="228577"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2pPr>
      <a:lvl3pPr marL="0" marR="0" indent="457154"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3pPr>
      <a:lvl4pPr marL="0" marR="0" indent="685731"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4pPr>
      <a:lvl5pPr marL="0" marR="0" indent="914309"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5pPr>
      <a:lvl6pPr marL="0" marR="0" indent="1142886"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6pPr>
      <a:lvl7pPr marL="0" marR="0" indent="1371463"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7pPr>
      <a:lvl8pPr marL="0" marR="0" indent="1600040"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8pPr>
      <a:lvl9pPr marL="0" marR="0" indent="1828617"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orient="horz" pos="1185">
          <p15:clr>
            <a:srgbClr val="F26B43"/>
          </p15:clr>
        </p15:guide>
        <p15:guide id="2" orient="horz" pos="663">
          <p15:clr>
            <a:srgbClr val="F26B43"/>
          </p15:clr>
        </p15:guide>
        <p15:guide id="3" orient="horz" pos="3861">
          <p15:clr>
            <a:srgbClr val="F26B43"/>
          </p15:clr>
        </p15:guide>
        <p15:guide id="4" orient="horz" pos="300">
          <p15:clr>
            <a:srgbClr val="F26B43"/>
          </p15:clr>
        </p15:guide>
        <p15:guide id="5" pos="302">
          <p15:clr>
            <a:srgbClr val="F26B43"/>
          </p15:clr>
        </p15:guide>
        <p15:guide id="6" pos="737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Text"/>
          <p:cNvSpPr txBox="1">
            <a:spLocks noGrp="1"/>
          </p:cNvSpPr>
          <p:nvPr>
            <p:ph type="title"/>
          </p:nvPr>
        </p:nvSpPr>
        <p:spPr>
          <a:xfrm>
            <a:off x="485268" y="476252"/>
            <a:ext cx="11190861" cy="5762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normAutofit/>
          </a:bodyPr>
          <a:lstStyle/>
          <a:p>
            <a:r>
              <a:rPr dirty="0"/>
              <a:t>Title Text</a:t>
            </a:r>
          </a:p>
        </p:txBody>
      </p:sp>
      <p:sp>
        <p:nvSpPr>
          <p:cNvPr id="8" name="Date Placeholder 7">
            <a:extLst>
              <a:ext uri="{FF2B5EF4-FFF2-40B4-BE49-F238E27FC236}">
                <a16:creationId xmlns:a16="http://schemas.microsoft.com/office/drawing/2014/main" id="{CD47414F-DC79-0B35-EAEC-124978098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a:solidFill>
                  <a:schemeClr val="tx1">
                    <a:tint val="75000"/>
                  </a:schemeClr>
                </a:solidFill>
                <a:latin typeface="+mn-lt"/>
              </a:defRPr>
            </a:lvl1pPr>
          </a:lstStyle>
          <a:p>
            <a:fld id="{0A48BF41-7861-A14A-919F-1EC66C88ACC5}" type="datetimeFigureOut">
              <a:rPr lang="en-US" smtClean="0"/>
              <a:pPr/>
              <a:t>7/14/2023</a:t>
            </a:fld>
            <a:endParaRPr lang="en-US"/>
          </a:p>
        </p:txBody>
      </p:sp>
      <p:sp>
        <p:nvSpPr>
          <p:cNvPr id="9" name="Footer Placeholder 8">
            <a:extLst>
              <a:ext uri="{FF2B5EF4-FFF2-40B4-BE49-F238E27FC236}">
                <a16:creationId xmlns:a16="http://schemas.microsoft.com/office/drawing/2014/main" id="{1B042BA5-C107-C3BB-E829-D16437D40F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a:solidFill>
                  <a:schemeClr val="tx1">
                    <a:tint val="75000"/>
                  </a:schemeClr>
                </a:solidFill>
                <a:latin typeface="+mn-lt"/>
              </a:defRPr>
            </a:lvl1pPr>
          </a:lstStyle>
          <a:p>
            <a:endParaRPr lang="en-US"/>
          </a:p>
        </p:txBody>
      </p:sp>
      <p:sp>
        <p:nvSpPr>
          <p:cNvPr id="10" name="Slide Number Placeholder 9">
            <a:extLst>
              <a:ext uri="{FF2B5EF4-FFF2-40B4-BE49-F238E27FC236}">
                <a16:creationId xmlns:a16="http://schemas.microsoft.com/office/drawing/2014/main" id="{9F527AA4-5043-34D5-7DA1-2F8DC59CE9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a:solidFill>
                  <a:schemeClr val="tx1">
                    <a:tint val="75000"/>
                  </a:schemeClr>
                </a:solidFill>
                <a:latin typeface="+mn-lt"/>
              </a:defRPr>
            </a:lvl1pPr>
          </a:lstStyle>
          <a:p>
            <a:fld id="{B603619A-2D20-3945-AA97-5E3E4F149804}" type="slidenum">
              <a:rPr lang="en-US" smtClean="0"/>
              <a:pPr/>
              <a:t>‹#›</a:t>
            </a:fld>
            <a:endParaRPr lang="en-US"/>
          </a:p>
        </p:txBody>
      </p:sp>
      <p:pic>
        <p:nvPicPr>
          <p:cNvPr id="3" name="Graphic 2">
            <a:extLst>
              <a:ext uri="{FF2B5EF4-FFF2-40B4-BE49-F238E27FC236}">
                <a16:creationId xmlns:a16="http://schemas.microsoft.com/office/drawing/2014/main" id="{539BA2A2-72E7-EE90-76EF-B510E0685E87}"/>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11711629" y="6271794"/>
            <a:ext cx="243416" cy="347737"/>
          </a:xfrm>
          <a:prstGeom prst="rect">
            <a:avLst/>
          </a:prstGeom>
        </p:spPr>
      </p:pic>
    </p:spTree>
    <p:extLst>
      <p:ext uri="{BB962C8B-B14F-4D97-AF65-F5344CB8AC3E}">
        <p14:creationId xmlns:p14="http://schemas.microsoft.com/office/powerpoint/2010/main" val="17583180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7" r:id="rId8"/>
    <p:sldLayoutId id="2147483686" r:id="rId9"/>
    <p:sldLayoutId id="2147483721" r:id="rId10"/>
    <p:sldLayoutId id="2147483722" r:id="rId11"/>
    <p:sldLayoutId id="2147483677" r:id="rId12"/>
    <p:sldLayoutId id="2147483720" r:id="rId13"/>
  </p:sldLayoutIdLst>
  <p:transition spd="med"/>
  <p:hf sldNum="0" hdr="0" dt="0"/>
  <p:txStyles>
    <p:titleStyle>
      <a:lvl1pPr marL="0" marR="0" indent="0" algn="l" defTabSz="412709" rtl="0" eaLnBrk="1" latinLnBrk="0" hangingPunct="1">
        <a:lnSpc>
          <a:spcPct val="80000"/>
        </a:lnSpc>
        <a:spcBef>
          <a:spcPts val="0"/>
        </a:spcBef>
        <a:spcAft>
          <a:spcPts val="0"/>
        </a:spcAft>
        <a:buClrTx/>
        <a:buSzTx/>
        <a:buFontTx/>
        <a:buNone/>
        <a:tabLst/>
        <a:defRPr sz="3600" b="0" i="0" u="none" strike="noStrike" cap="none" spc="0" baseline="0">
          <a:solidFill>
            <a:schemeClr val="accent2"/>
          </a:solidFill>
          <a:uFillTx/>
          <a:latin typeface="+mj-lt"/>
          <a:ea typeface="+mn-ea"/>
          <a:cs typeface="+mn-cs"/>
          <a:sym typeface="Klarheit Kurrent TRIAL Extrabold"/>
        </a:defRPr>
      </a:lvl1pPr>
      <a:lvl2pPr marL="0" marR="0" indent="228577"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2pPr>
      <a:lvl3pPr marL="0" marR="0" indent="457154"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3pPr>
      <a:lvl4pPr marL="0" marR="0" indent="685731"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4pPr>
      <a:lvl5pPr marL="0" marR="0" indent="914309"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5pPr>
      <a:lvl6pPr marL="0" marR="0" indent="1142886"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6pPr>
      <a:lvl7pPr marL="0" marR="0" indent="1371463"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7pPr>
      <a:lvl8pPr marL="0" marR="0" indent="1600040"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8pPr>
      <a:lvl9pPr marL="0" marR="0" indent="1828617" algn="l" defTabSz="412709" rtl="0" eaLnBrk="1" latinLnBrk="0" hangingPunct="1">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9pPr>
    </p:titleStyle>
    <p:bodyStyle>
      <a:lvl1pPr marL="355600" marR="0" indent="-355600" algn="l" defTabSz="412709" rtl="0" eaLnBrk="1" latinLnBrk="0" hangingPunct="1">
        <a:lnSpc>
          <a:spcPct val="100000"/>
        </a:lnSpc>
        <a:spcBef>
          <a:spcPts val="0"/>
        </a:spcBef>
        <a:spcAft>
          <a:spcPts val="0"/>
        </a:spcAft>
        <a:buClrTx/>
        <a:buSzTx/>
        <a:buFont typeface="Arial" panose="020B0604020202020204" pitchFamily="34" charset="0"/>
        <a:buChar char="•"/>
        <a:tabLst/>
        <a:defRPr sz="2600" b="0" i="0" u="none" strike="noStrike" cap="none" spc="0" baseline="0">
          <a:solidFill>
            <a:schemeClr val="tx1"/>
          </a:solidFill>
          <a:uFillTx/>
          <a:latin typeface="+mn-lt"/>
          <a:ea typeface="+mn-ea"/>
          <a:cs typeface="+mn-cs"/>
          <a:sym typeface="Klarheit Kurrent TRIAL Extrabold"/>
        </a:defRPr>
      </a:lvl1pPr>
      <a:lvl2pPr marL="717550" marR="0" indent="-342900" algn="l" defTabSz="412709" rtl="0" eaLnBrk="1" latinLnBrk="0" hangingPunct="1">
        <a:lnSpc>
          <a:spcPct val="100000"/>
        </a:lnSpc>
        <a:spcBef>
          <a:spcPts val="0"/>
        </a:spcBef>
        <a:spcAft>
          <a:spcPts val="0"/>
        </a:spcAft>
        <a:buClrTx/>
        <a:buSzTx/>
        <a:buFont typeface="Arial" panose="020B0604020202020204" pitchFamily="34" charset="0"/>
        <a:buChar char="•"/>
        <a:tabLst/>
        <a:defRPr sz="2400" b="0" i="0" u="none" strike="noStrike" cap="none" spc="0" baseline="0">
          <a:solidFill>
            <a:schemeClr val="tx1"/>
          </a:solidFill>
          <a:uFillTx/>
          <a:latin typeface="+mn-lt"/>
          <a:ea typeface="+mn-ea"/>
          <a:cs typeface="+mn-cs"/>
          <a:sym typeface="Klarheit Kurrent TRIAL Extrabold"/>
        </a:defRPr>
      </a:lvl2pPr>
      <a:lvl3pPr marL="1074738" marR="0" indent="-342900" algn="l" defTabSz="412709" rtl="0" eaLnBrk="1" latinLnBrk="0" hangingPunct="1">
        <a:lnSpc>
          <a:spcPct val="100000"/>
        </a:lnSpc>
        <a:spcBef>
          <a:spcPts val="0"/>
        </a:spcBef>
        <a:spcAft>
          <a:spcPts val="0"/>
        </a:spcAft>
        <a:buClrTx/>
        <a:buSzTx/>
        <a:buFont typeface="Arial" panose="020B0604020202020204" pitchFamily="34" charset="0"/>
        <a:buChar char="•"/>
        <a:tabLst/>
        <a:defRPr sz="2000" b="0" i="0" u="none" strike="noStrike" cap="none" spc="0" baseline="0">
          <a:solidFill>
            <a:schemeClr val="tx1"/>
          </a:solidFill>
          <a:uFillTx/>
          <a:latin typeface="+mn-lt"/>
          <a:ea typeface="+mn-ea"/>
          <a:cs typeface="+mn-cs"/>
          <a:sym typeface="Klarheit Kurrent TRIAL Extrabold"/>
        </a:defRPr>
      </a:lvl3pPr>
      <a:lvl4pPr marL="1344613" marR="0" indent="-285750" algn="l" defTabSz="412709" rtl="0" eaLnBrk="1" latinLnBrk="0" hangingPunct="1">
        <a:lnSpc>
          <a:spcPct val="100000"/>
        </a:lnSpc>
        <a:spcBef>
          <a:spcPts val="0"/>
        </a:spcBef>
        <a:spcAft>
          <a:spcPts val="0"/>
        </a:spcAft>
        <a:buClrTx/>
        <a:buSzTx/>
        <a:buFont typeface="Arial" panose="020B0604020202020204" pitchFamily="34" charset="0"/>
        <a:buChar char="•"/>
        <a:tabLst/>
        <a:defRPr sz="1800" b="0" i="0" u="none" strike="noStrike" cap="none" spc="0" baseline="0">
          <a:solidFill>
            <a:schemeClr val="tx1"/>
          </a:solidFill>
          <a:uFillTx/>
          <a:latin typeface="+mn-lt"/>
          <a:ea typeface="+mn-ea"/>
          <a:cs typeface="+mn-cs"/>
          <a:sym typeface="Klarheit Kurrent TRIAL Extrabold"/>
        </a:defRPr>
      </a:lvl4pPr>
      <a:lvl5pPr marL="1614488" marR="0" indent="-285750" algn="l" defTabSz="412709" rtl="0" eaLnBrk="1" latinLnBrk="0" hangingPunct="1">
        <a:lnSpc>
          <a:spcPct val="100000"/>
        </a:lnSpc>
        <a:spcBef>
          <a:spcPts val="0"/>
        </a:spcBef>
        <a:spcAft>
          <a:spcPts val="0"/>
        </a:spcAft>
        <a:buClrTx/>
        <a:buSzTx/>
        <a:buFont typeface="Arial" panose="020B0604020202020204" pitchFamily="34" charset="0"/>
        <a:buChar char="•"/>
        <a:tabLst/>
        <a:defRPr sz="1600" b="0" i="0" u="none" strike="noStrike" cap="none" spc="0" baseline="0">
          <a:solidFill>
            <a:schemeClr val="tx1"/>
          </a:solidFill>
          <a:uFillTx/>
          <a:latin typeface="+mn-lt"/>
          <a:ea typeface="+mn-ea"/>
          <a:cs typeface="+mn-cs"/>
          <a:sym typeface="Klarheit Kurrent TRIAL Extrabold"/>
        </a:defRPr>
      </a:lvl5pPr>
      <a:lvl6pPr marL="0" marR="0" indent="177782"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6pPr>
      <a:lvl7pPr marL="0" marR="0" indent="355564"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7pPr>
      <a:lvl8pPr marL="0" marR="0" indent="533347"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8pPr>
      <a:lvl9pPr marL="0" marR="0" indent="711129" algn="l" defTabSz="412709" rtl="0" eaLnBrk="1" latinLnBrk="0" hangingPunct="1">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9pPr>
    </p:bodyStyle>
    <p:otherStyle>
      <a:lvl1pPr marL="0" marR="0" indent="0"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1pPr>
      <a:lvl2pPr marL="0" marR="0" indent="228577"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2pPr>
      <a:lvl3pPr marL="0" marR="0" indent="457154"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3pPr>
      <a:lvl4pPr marL="0" marR="0" indent="685731"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4pPr>
      <a:lvl5pPr marL="0" marR="0" indent="914309"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5pPr>
      <a:lvl6pPr marL="0" marR="0" indent="1142886"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6pPr>
      <a:lvl7pPr marL="0" marR="0" indent="1371463"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7pPr>
      <a:lvl8pPr marL="0" marR="0" indent="1600040"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8pPr>
      <a:lvl9pPr marL="0" marR="0" indent="1828617" algn="ctr" defTabSz="412709"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pos="302">
          <p15:clr>
            <a:srgbClr val="F26B43"/>
          </p15:clr>
        </p15:guide>
        <p15:guide id="2" orient="horz" pos="300">
          <p15:clr>
            <a:srgbClr val="F26B43"/>
          </p15:clr>
        </p15:guide>
        <p15:guide id="3" pos="7378">
          <p15:clr>
            <a:srgbClr val="F26B43"/>
          </p15:clr>
        </p15:guide>
        <p15:guide id="4" orient="horz" pos="618">
          <p15:clr>
            <a:srgbClr val="F26B43"/>
          </p15:clr>
        </p15:guide>
        <p15:guide id="5" orient="horz" pos="1207">
          <p15:clr>
            <a:srgbClr val="F26B43"/>
          </p15:clr>
        </p15:guide>
        <p15:guide id="6" orient="horz" pos="3861">
          <p15:clr>
            <a:srgbClr val="F26B43"/>
          </p15:clr>
        </p15:guide>
        <p15:guide id="7" pos="3840">
          <p15:clr>
            <a:srgbClr val="F26B43"/>
          </p15:clr>
        </p15:guide>
        <p15:guide id="8"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Title Text"/>
          <p:cNvSpPr txBox="1">
            <a:spLocks noGrp="1"/>
          </p:cNvSpPr>
          <p:nvPr>
            <p:ph type="title"/>
          </p:nvPr>
        </p:nvSpPr>
        <p:spPr>
          <a:xfrm>
            <a:off x="485269" y="476251"/>
            <a:ext cx="11109965" cy="5887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chorCtr="0">
            <a:normAutofit/>
          </a:bodyPr>
          <a:lstStyle/>
          <a:p>
            <a:r>
              <a:rPr dirty="0"/>
              <a:t>Title Text</a:t>
            </a:r>
          </a:p>
        </p:txBody>
      </p:sp>
      <p:sp>
        <p:nvSpPr>
          <p:cNvPr id="8" name="Footer Placeholder 7">
            <a:extLst>
              <a:ext uri="{FF2B5EF4-FFF2-40B4-BE49-F238E27FC236}">
                <a16:creationId xmlns:a16="http://schemas.microsoft.com/office/drawing/2014/main" id="{D41337EF-440B-3D4C-8B32-ECB5F70239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a:solidFill>
                  <a:schemeClr val="tx1">
                    <a:tint val="75000"/>
                  </a:schemeClr>
                </a:solidFill>
                <a:latin typeface="+mn-lt"/>
              </a:defRPr>
            </a:lvl1pPr>
          </a:lstStyle>
          <a:p>
            <a:endParaRPr lang="en-US" dirty="0"/>
          </a:p>
        </p:txBody>
      </p:sp>
      <p:sp>
        <p:nvSpPr>
          <p:cNvPr id="9" name="Date Placeholder 8">
            <a:extLst>
              <a:ext uri="{FF2B5EF4-FFF2-40B4-BE49-F238E27FC236}">
                <a16:creationId xmlns:a16="http://schemas.microsoft.com/office/drawing/2014/main" id="{AD6A6816-D6CC-E00C-472B-6E076A4D27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a:solidFill>
                  <a:schemeClr val="tx1">
                    <a:tint val="75000"/>
                  </a:schemeClr>
                </a:solidFill>
                <a:latin typeface="+mn-lt"/>
              </a:defRPr>
            </a:lvl1pPr>
          </a:lstStyle>
          <a:p>
            <a:fld id="{204EC998-BA7D-3A4D-9F05-48AA2A07DC21}" type="datetimeFigureOut">
              <a:rPr lang="en-US" smtClean="0"/>
              <a:pPr/>
              <a:t>7/14/2023</a:t>
            </a:fld>
            <a:endParaRPr lang="en-US"/>
          </a:p>
        </p:txBody>
      </p:sp>
      <p:sp>
        <p:nvSpPr>
          <p:cNvPr id="10" name="Slide Number Placeholder 9">
            <a:extLst>
              <a:ext uri="{FF2B5EF4-FFF2-40B4-BE49-F238E27FC236}">
                <a16:creationId xmlns:a16="http://schemas.microsoft.com/office/drawing/2014/main" id="{3258CAFD-02A5-B6D2-39BA-23F2BD94B5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a:solidFill>
                  <a:schemeClr val="tx1">
                    <a:tint val="75000"/>
                  </a:schemeClr>
                </a:solidFill>
                <a:latin typeface="+mn-lt"/>
              </a:defRPr>
            </a:lvl1pPr>
          </a:lstStyle>
          <a:p>
            <a:fld id="{B1DABB3C-B71C-FE47-AE60-89D4D5382335}" type="slidenum">
              <a:rPr lang="en-US" smtClean="0"/>
              <a:pPr/>
              <a:t>‹#›</a:t>
            </a:fld>
            <a:endParaRPr lang="en-US"/>
          </a:p>
        </p:txBody>
      </p:sp>
      <p:sp>
        <p:nvSpPr>
          <p:cNvPr id="3" name="Text Placeholder 2">
            <a:extLst>
              <a:ext uri="{FF2B5EF4-FFF2-40B4-BE49-F238E27FC236}">
                <a16:creationId xmlns:a16="http://schemas.microsoft.com/office/drawing/2014/main" id="{D85A6A4E-829A-76D6-CB61-4411FA64B5EF}"/>
              </a:ext>
            </a:extLst>
          </p:cNvPr>
          <p:cNvSpPr>
            <a:spLocks noGrp="1"/>
          </p:cNvSpPr>
          <p:nvPr>
            <p:ph type="body" idx="1"/>
          </p:nvPr>
        </p:nvSpPr>
        <p:spPr>
          <a:xfrm>
            <a:off x="485269" y="1534228"/>
            <a:ext cx="10868531" cy="464273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9692678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Lst>
  <p:transition spd="med"/>
  <p:hf sldNum="0" hdr="0" dt="0"/>
  <p:txStyles>
    <p:titleStyle>
      <a:lvl1pPr marL="0" marR="0" indent="0" algn="l" defTabSz="412709" rtl="0" latinLnBrk="0">
        <a:lnSpc>
          <a:spcPct val="80000"/>
        </a:lnSpc>
        <a:spcBef>
          <a:spcPts val="0"/>
        </a:spcBef>
        <a:spcAft>
          <a:spcPts val="0"/>
        </a:spcAft>
        <a:buClrTx/>
        <a:buSzTx/>
        <a:buFontTx/>
        <a:buNone/>
        <a:tabLst/>
        <a:defRPr sz="3600" b="0" i="0" u="none" strike="noStrike" cap="none" spc="0" baseline="0">
          <a:solidFill>
            <a:schemeClr val="accent2"/>
          </a:solidFill>
          <a:uFillTx/>
          <a:latin typeface="+mj-lt"/>
          <a:ea typeface="+mn-ea"/>
          <a:cs typeface="+mn-cs"/>
          <a:sym typeface="Klarheit Kurrent TRIAL Extrabold"/>
        </a:defRPr>
      </a:lvl1pPr>
      <a:lvl2pPr marL="0" marR="0" indent="228577"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2pPr>
      <a:lvl3pPr marL="0" marR="0" indent="457154"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3pPr>
      <a:lvl4pPr marL="0" marR="0" indent="685731"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4pPr>
      <a:lvl5pPr marL="0" marR="0" indent="914309"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5pPr>
      <a:lvl6pPr marL="0" marR="0" indent="1142886"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6pPr>
      <a:lvl7pPr marL="0" marR="0" indent="1371463"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7pPr>
      <a:lvl8pPr marL="0" marR="0" indent="1600040"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8pPr>
      <a:lvl9pPr marL="0" marR="0" indent="1828617"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9pPr>
    </p:titleStyle>
    <p:bodyStyle>
      <a:lvl1pPr marL="457200" marR="0" indent="-457200" algn="l" defTabSz="412709" rtl="0" latinLnBrk="0">
        <a:lnSpc>
          <a:spcPct val="100000"/>
        </a:lnSpc>
        <a:spcBef>
          <a:spcPts val="0"/>
        </a:spcBef>
        <a:spcAft>
          <a:spcPts val="0"/>
        </a:spcAft>
        <a:buClrTx/>
        <a:buSzTx/>
        <a:buFont typeface="Arial" panose="020B0604020202020204" pitchFamily="34" charset="0"/>
        <a:buChar char="•"/>
        <a:tabLst/>
        <a:defRPr sz="2600" b="0" i="0" u="none" strike="noStrike" cap="none" spc="0" baseline="0">
          <a:solidFill>
            <a:schemeClr val="accent2"/>
          </a:solidFill>
          <a:uFillTx/>
          <a:latin typeface="+mn-lt"/>
          <a:ea typeface="+mn-ea"/>
          <a:cs typeface="+mn-cs"/>
          <a:sym typeface="Klarheit Kurrent TRIAL Extrabold"/>
        </a:defRPr>
      </a:lvl1pPr>
      <a:lvl2pPr marL="803275" marR="0" indent="-342900" algn="l" defTabSz="412709" rtl="0" latinLnBrk="0">
        <a:lnSpc>
          <a:spcPct val="100000"/>
        </a:lnSpc>
        <a:spcBef>
          <a:spcPts val="0"/>
        </a:spcBef>
        <a:spcAft>
          <a:spcPts val="0"/>
        </a:spcAft>
        <a:buClrTx/>
        <a:buSzTx/>
        <a:buFont typeface="Arial" panose="020B0604020202020204" pitchFamily="34" charset="0"/>
        <a:buChar char="•"/>
        <a:tabLst/>
        <a:defRPr sz="2400" b="0" i="0" u="none" strike="noStrike" cap="none" spc="0" baseline="0">
          <a:solidFill>
            <a:schemeClr val="accent2"/>
          </a:solidFill>
          <a:uFillTx/>
          <a:latin typeface="+mn-lt"/>
          <a:ea typeface="+mn-ea"/>
          <a:cs typeface="+mn-cs"/>
          <a:sym typeface="Klarheit Kurrent TRIAL Extrabold"/>
        </a:defRPr>
      </a:lvl2pPr>
      <a:lvl3pPr marL="1165225" marR="0" indent="-342900" algn="l" defTabSz="412709" rtl="0" latinLnBrk="0">
        <a:lnSpc>
          <a:spcPct val="100000"/>
        </a:lnSpc>
        <a:spcBef>
          <a:spcPts val="0"/>
        </a:spcBef>
        <a:spcAft>
          <a:spcPts val="0"/>
        </a:spcAft>
        <a:buClrTx/>
        <a:buSzTx/>
        <a:buFont typeface="Arial" panose="020B0604020202020204" pitchFamily="34" charset="0"/>
        <a:buChar char="•"/>
        <a:tabLst/>
        <a:defRPr sz="2000" b="0" i="0" u="none" strike="noStrike" cap="none" spc="0" baseline="0">
          <a:solidFill>
            <a:schemeClr val="accent2"/>
          </a:solidFill>
          <a:uFillTx/>
          <a:latin typeface="+mn-lt"/>
          <a:ea typeface="+mn-ea"/>
          <a:cs typeface="+mn-cs"/>
          <a:sym typeface="Klarheit Kurrent TRIAL Extrabold"/>
        </a:defRPr>
      </a:lvl3pPr>
      <a:lvl4pPr marL="1436688" marR="0" indent="-285750" algn="l" defTabSz="412709" rtl="0" latinLnBrk="0">
        <a:lnSpc>
          <a:spcPct val="100000"/>
        </a:lnSpc>
        <a:spcBef>
          <a:spcPts val="0"/>
        </a:spcBef>
        <a:spcAft>
          <a:spcPts val="0"/>
        </a:spcAft>
        <a:buClrTx/>
        <a:buSzTx/>
        <a:buFont typeface="Arial" panose="020B0604020202020204" pitchFamily="34" charset="0"/>
        <a:buChar char="•"/>
        <a:tabLst/>
        <a:defRPr sz="1800" b="0" i="0" u="none" strike="noStrike" cap="none" spc="0" baseline="0">
          <a:solidFill>
            <a:schemeClr val="accent2"/>
          </a:solidFill>
          <a:uFillTx/>
          <a:latin typeface="+mn-lt"/>
          <a:ea typeface="+mn-ea"/>
          <a:cs typeface="+mn-cs"/>
          <a:sym typeface="Klarheit Kurrent TRIAL Extrabold"/>
        </a:defRPr>
      </a:lvl4pPr>
      <a:lvl5pPr marL="1706563" marR="0" indent="-285750" algn="l" defTabSz="412709" rtl="0" latinLnBrk="0">
        <a:lnSpc>
          <a:spcPct val="100000"/>
        </a:lnSpc>
        <a:spcBef>
          <a:spcPts val="0"/>
        </a:spcBef>
        <a:spcAft>
          <a:spcPts val="0"/>
        </a:spcAft>
        <a:buClrTx/>
        <a:buSzTx/>
        <a:buFont typeface="Arial" panose="020B0604020202020204" pitchFamily="34" charset="0"/>
        <a:buChar char="•"/>
        <a:tabLst/>
        <a:defRPr sz="1600" b="0" i="0" u="none" strike="noStrike" cap="none" spc="0" baseline="0">
          <a:solidFill>
            <a:schemeClr val="accent2"/>
          </a:solidFill>
          <a:uFillTx/>
          <a:latin typeface="+mn-lt"/>
          <a:ea typeface="+mn-ea"/>
          <a:cs typeface="+mn-cs"/>
          <a:sym typeface="Klarheit Kurrent TRIAL Extrabold"/>
        </a:defRPr>
      </a:lvl5pPr>
      <a:lvl6pPr marL="0" marR="0" indent="177782" algn="l" defTabSz="412709" rtl="0" latinLnBrk="0">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6pPr>
      <a:lvl7pPr marL="0" marR="0" indent="355564" algn="l" defTabSz="412709" rtl="0" latinLnBrk="0">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7pPr>
      <a:lvl8pPr marL="0" marR="0" indent="533347" algn="l" defTabSz="412709" rtl="0" latinLnBrk="0">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8pPr>
      <a:lvl9pPr marL="0" marR="0" indent="711129" algn="l" defTabSz="412709" rtl="0" latinLnBrk="0">
        <a:lnSpc>
          <a:spcPct val="80000"/>
        </a:lnSpc>
        <a:spcBef>
          <a:spcPts val="0"/>
        </a:spcBef>
        <a:spcAft>
          <a:spcPts val="0"/>
        </a:spcAft>
        <a:buClrTx/>
        <a:buSzTx/>
        <a:buFontTx/>
        <a:buNone/>
        <a:tabLst/>
        <a:defRPr sz="2500" b="0" i="0" u="none" strike="noStrike" cap="none" spc="0" baseline="0">
          <a:solidFill>
            <a:srgbClr val="FFFFFF"/>
          </a:solidFill>
          <a:uFillTx/>
          <a:latin typeface="+mn-lt"/>
          <a:ea typeface="+mn-ea"/>
          <a:cs typeface="+mn-cs"/>
          <a:sym typeface="Klarheit Kurrent TRIAL Extrabold"/>
        </a:defRPr>
      </a:lvl9pPr>
    </p:bodyStyle>
    <p:otherStyle>
      <a:lvl1pPr marL="0" marR="0" indent="0"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1pPr>
      <a:lvl2pPr marL="0" marR="0" indent="228577"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2pPr>
      <a:lvl3pPr marL="0" marR="0" indent="457154"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3pPr>
      <a:lvl4pPr marL="0" marR="0" indent="685731"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4pPr>
      <a:lvl5pPr marL="0" marR="0" indent="914309"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5pPr>
      <a:lvl6pPr marL="0" marR="0" indent="1142886"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6pPr>
      <a:lvl7pPr marL="0" marR="0" indent="1371463"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7pPr>
      <a:lvl8pPr marL="0" marR="0" indent="1600040"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8pPr>
      <a:lvl9pPr marL="0" marR="0" indent="1828617" algn="ctr" defTabSz="41270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pos="302">
          <p15:clr>
            <a:srgbClr val="F26B43"/>
          </p15:clr>
        </p15:guide>
        <p15:guide id="2" pos="7378">
          <p15:clr>
            <a:srgbClr val="F26B43"/>
          </p15:clr>
        </p15:guide>
        <p15:guide id="3" orient="horz" pos="1207">
          <p15:clr>
            <a:srgbClr val="F26B43"/>
          </p15:clr>
        </p15:guide>
        <p15:guide id="4" orient="horz" pos="3861">
          <p15:clr>
            <a:srgbClr val="F26B43"/>
          </p15:clr>
        </p15:guide>
        <p15:guide id="5" orient="horz" pos="663">
          <p15:clr>
            <a:srgbClr val="F26B43"/>
          </p15:clr>
        </p15:guide>
        <p15:guide id="6" orient="horz" pos="30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hyperlink" Target="https://theanarchistlibrary.org/special/index" TargetMode="Externa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33.png"/><Relationship Id="rId2" Type="http://schemas.openxmlformats.org/officeDocument/2006/relationships/image" Target="../media/image28.png"/><Relationship Id="rId16" Type="http://schemas.openxmlformats.org/officeDocument/2006/relationships/image" Target="../media/image35.png"/><Relationship Id="rId1" Type="http://schemas.openxmlformats.org/officeDocument/2006/relationships/slideLayout" Target="../slideLayouts/slideLayout19.xml"/><Relationship Id="rId6" Type="http://schemas.openxmlformats.org/officeDocument/2006/relationships/image" Target="../media/image30.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customXml" Target="../ink/ink4.xml"/><Relationship Id="rId1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D04F8-A9FC-278D-5AE7-E3D847BC68B1}"/>
              </a:ext>
            </a:extLst>
          </p:cNvPr>
          <p:cNvSpPr>
            <a:spLocks noGrp="1"/>
          </p:cNvSpPr>
          <p:nvPr>
            <p:ph type="title"/>
          </p:nvPr>
        </p:nvSpPr>
        <p:spPr/>
        <p:txBody>
          <a:bodyPr/>
          <a:lstStyle/>
          <a:p>
            <a:r>
              <a:rPr lang="en-US" dirty="0"/>
              <a:t>Is Intellectual Property </a:t>
            </a:r>
            <a:r>
              <a:rPr lang="en-US" i="1" dirty="0"/>
              <a:t>Theft</a:t>
            </a:r>
            <a:r>
              <a:rPr lang="en-US" dirty="0"/>
              <a:t>?</a:t>
            </a:r>
          </a:p>
        </p:txBody>
      </p:sp>
      <p:sp>
        <p:nvSpPr>
          <p:cNvPr id="3" name="Text Placeholder 2">
            <a:extLst>
              <a:ext uri="{FF2B5EF4-FFF2-40B4-BE49-F238E27FC236}">
                <a16:creationId xmlns:a16="http://schemas.microsoft.com/office/drawing/2014/main" id="{16B0D514-04BA-EDB4-5394-A77B98694421}"/>
              </a:ext>
            </a:extLst>
          </p:cNvPr>
          <p:cNvSpPr>
            <a:spLocks noGrp="1"/>
          </p:cNvSpPr>
          <p:nvPr>
            <p:ph type="body" sz="quarter" idx="22"/>
          </p:nvPr>
        </p:nvSpPr>
        <p:spPr>
          <a:xfrm>
            <a:off x="486278" y="3420323"/>
            <a:ext cx="5248776" cy="452432"/>
          </a:xfrm>
        </p:spPr>
        <p:txBody>
          <a:bodyPr/>
          <a:lstStyle/>
          <a:p>
            <a:pPr marL="0" indent="0">
              <a:buNone/>
            </a:pPr>
            <a:r>
              <a:rPr lang="en-US" dirty="0"/>
              <a:t>Mark Walford</a:t>
            </a:r>
          </a:p>
        </p:txBody>
      </p:sp>
      <p:sp>
        <p:nvSpPr>
          <p:cNvPr id="4" name="Text Placeholder 3">
            <a:extLst>
              <a:ext uri="{FF2B5EF4-FFF2-40B4-BE49-F238E27FC236}">
                <a16:creationId xmlns:a16="http://schemas.microsoft.com/office/drawing/2014/main" id="{7ED70EA9-D895-B0B6-9D2F-DDFBB051B947}"/>
              </a:ext>
            </a:extLst>
          </p:cNvPr>
          <p:cNvSpPr>
            <a:spLocks noGrp="1"/>
          </p:cNvSpPr>
          <p:nvPr>
            <p:ph type="body" sz="quarter" idx="23"/>
          </p:nvPr>
        </p:nvSpPr>
        <p:spPr/>
        <p:txBody>
          <a:bodyPr/>
          <a:lstStyle/>
          <a:p>
            <a:pPr marL="0" indent="0">
              <a:buNone/>
            </a:pPr>
            <a:r>
              <a:rPr lang="en-US" dirty="0"/>
              <a:t>20</a:t>
            </a:r>
            <a:r>
              <a:rPr lang="en-US" baseline="30000" dirty="0"/>
              <a:t>th</a:t>
            </a:r>
            <a:r>
              <a:rPr lang="en-US" dirty="0"/>
              <a:t> July 2023</a:t>
            </a:r>
          </a:p>
        </p:txBody>
      </p:sp>
    </p:spTree>
    <p:extLst>
      <p:ext uri="{BB962C8B-B14F-4D97-AF65-F5344CB8AC3E}">
        <p14:creationId xmlns:p14="http://schemas.microsoft.com/office/powerpoint/2010/main" val="21638614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B8CA39-B64C-C0B8-DDE1-E930AA125095}"/>
              </a:ext>
            </a:extLst>
          </p:cNvPr>
          <p:cNvPicPr>
            <a:picLocks noChangeAspect="1"/>
          </p:cNvPicPr>
          <p:nvPr/>
        </p:nvPicPr>
        <p:blipFill>
          <a:blip r:embed="rId2"/>
          <a:stretch>
            <a:fillRect/>
          </a:stretch>
        </p:blipFill>
        <p:spPr>
          <a:xfrm>
            <a:off x="-578234" y="-14450"/>
            <a:ext cx="12169465" cy="6858000"/>
          </a:xfrm>
          <a:prstGeom prst="rect">
            <a:avLst/>
          </a:prstGeom>
        </p:spPr>
      </p:pic>
      <p:sp>
        <p:nvSpPr>
          <p:cNvPr id="6" name="TextBox 5">
            <a:extLst>
              <a:ext uri="{FF2B5EF4-FFF2-40B4-BE49-F238E27FC236}">
                <a16:creationId xmlns:a16="http://schemas.microsoft.com/office/drawing/2014/main" id="{45E37C17-C785-3B0C-AEA0-5BBB8FE69733}"/>
              </a:ext>
            </a:extLst>
          </p:cNvPr>
          <p:cNvSpPr txBox="1"/>
          <p:nvPr/>
        </p:nvSpPr>
        <p:spPr>
          <a:xfrm>
            <a:off x="1731542" y="2896011"/>
            <a:ext cx="6756033"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342900" marR="0" indent="-342900" algn="l" defTabSz="825500" rtl="0" fontAlgn="auto" latinLnBrk="0" hangingPunct="0">
              <a:lnSpc>
                <a:spcPct val="100000"/>
              </a:lnSpc>
              <a:spcBef>
                <a:spcPts val="0"/>
              </a:spcBef>
              <a:spcAft>
                <a:spcPts val="0"/>
              </a:spcAft>
              <a:buClr>
                <a:schemeClr val="tx2"/>
              </a:buClr>
              <a:buSzTx/>
              <a:buFont typeface="Arial" panose="020B0604020202020204" pitchFamily="34" charset="0"/>
              <a:buChar char="•"/>
              <a:tabLst/>
            </a:pPr>
            <a:r>
              <a:rPr lang="en-US" sz="2400" dirty="0">
                <a:solidFill>
                  <a:schemeClr val="tx1">
                    <a:lumMod val="50000"/>
                  </a:schemeClr>
                </a:solidFill>
                <a:ea typeface="Helvetica Neue"/>
                <a:cs typeface="Helvetica Neue"/>
                <a:sym typeface="Helvetica Neue"/>
              </a:rPr>
              <a:t>What is anarchism?</a:t>
            </a:r>
          </a:p>
          <a:p>
            <a:pPr marL="342900" indent="-342900" defTabSz="825500" hangingPunct="0">
              <a:buClr>
                <a:schemeClr val="tx2"/>
              </a:buClr>
              <a:buFont typeface="Arial" panose="020B0604020202020204" pitchFamily="34" charset="0"/>
              <a:buChar char="•"/>
            </a:pPr>
            <a:r>
              <a:rPr lang="en-US" sz="2400" dirty="0">
                <a:solidFill>
                  <a:schemeClr val="tx1">
                    <a:lumMod val="50000"/>
                  </a:schemeClr>
                </a:solidFill>
                <a:ea typeface="Helvetica Neue"/>
                <a:cs typeface="Helvetica Neue"/>
                <a:sym typeface="Helvetica Neue"/>
              </a:rPr>
              <a:t>Copyright and anarchism</a:t>
            </a:r>
            <a:endParaRPr kumimoji="0" lang="en-US" sz="2400" b="0" i="0" u="none" strike="noStrike" cap="none" spc="0" normalizeH="0" baseline="0" dirty="0">
              <a:ln>
                <a:noFill/>
              </a:ln>
              <a:solidFill>
                <a:schemeClr val="tx1">
                  <a:lumMod val="50000"/>
                </a:schemeClr>
              </a:solidFill>
              <a:effectLst/>
              <a:uFillTx/>
              <a:latin typeface="+mn-lt"/>
              <a:ea typeface="Helvetica Neue"/>
              <a:cs typeface="Helvetica Neue"/>
              <a:sym typeface="Helvetica Neue"/>
            </a:endParaRPr>
          </a:p>
          <a:p>
            <a:pPr marL="342900" marR="0" indent="-342900" algn="l" defTabSz="825500" rtl="0" fontAlgn="auto" latinLnBrk="0" hangingPunct="0">
              <a:lnSpc>
                <a:spcPct val="100000"/>
              </a:lnSpc>
              <a:spcBef>
                <a:spcPts val="0"/>
              </a:spcBef>
              <a:spcAft>
                <a:spcPts val="0"/>
              </a:spcAft>
              <a:buClr>
                <a:schemeClr val="tx2"/>
              </a:buClr>
              <a:buSzTx/>
              <a:buFont typeface="Arial" panose="020B0604020202020204" pitchFamily="34" charset="0"/>
              <a:buChar char="•"/>
              <a:tabLst/>
            </a:pPr>
            <a:r>
              <a:rPr lang="en-US" sz="2400" dirty="0">
                <a:solidFill>
                  <a:schemeClr val="tx1">
                    <a:lumMod val="50000"/>
                  </a:schemeClr>
                </a:solidFill>
                <a:ea typeface="Helvetica Neue"/>
                <a:cs typeface="Helvetica Neue"/>
                <a:sym typeface="Helvetica Neue"/>
              </a:rPr>
              <a:t>Origins of Open access</a:t>
            </a:r>
            <a:endParaRPr kumimoji="0" lang="en-US" sz="2400" b="0" i="0" u="none" strike="noStrike" cap="none" spc="0" normalizeH="0" baseline="0" dirty="0">
              <a:ln>
                <a:noFill/>
              </a:ln>
              <a:solidFill>
                <a:schemeClr val="tx1">
                  <a:lumMod val="50000"/>
                </a:schemeClr>
              </a:solidFill>
              <a:effectLst/>
              <a:uFillTx/>
              <a:latin typeface="+mn-lt"/>
              <a:ea typeface="Helvetica Neue"/>
              <a:cs typeface="Helvetica Neue"/>
              <a:sym typeface="Helvetica Neue"/>
            </a:endParaRPr>
          </a:p>
          <a:p>
            <a:pPr marL="342900" marR="0" indent="-342900" algn="l" defTabSz="825500" rtl="0" fontAlgn="auto" latinLnBrk="0" hangingPunct="0">
              <a:lnSpc>
                <a:spcPct val="100000"/>
              </a:lnSpc>
              <a:spcBef>
                <a:spcPts val="0"/>
              </a:spcBef>
              <a:spcAft>
                <a:spcPts val="0"/>
              </a:spcAft>
              <a:buClr>
                <a:schemeClr val="tx2"/>
              </a:buClr>
              <a:buSzTx/>
              <a:buFont typeface="Arial" panose="020B0604020202020204" pitchFamily="34" charset="0"/>
              <a:buChar char="•"/>
              <a:tabLst/>
            </a:pPr>
            <a:r>
              <a:rPr lang="en-US" sz="2400" dirty="0">
                <a:solidFill>
                  <a:schemeClr val="tx1">
                    <a:lumMod val="50000"/>
                  </a:schemeClr>
                </a:solidFill>
                <a:ea typeface="Helvetica Neue"/>
                <a:cs typeface="Helvetica Neue"/>
                <a:sym typeface="Helvetica Neue"/>
              </a:rPr>
              <a:t>Is intellectual property theft?</a:t>
            </a:r>
          </a:p>
          <a:p>
            <a:pPr marL="342900" marR="0" indent="-342900" algn="l" defTabSz="825500" rtl="0" fontAlgn="auto" latinLnBrk="0" hangingPunct="0">
              <a:lnSpc>
                <a:spcPct val="100000"/>
              </a:lnSpc>
              <a:spcBef>
                <a:spcPts val="0"/>
              </a:spcBef>
              <a:spcAft>
                <a:spcPts val="0"/>
              </a:spcAft>
              <a:buClr>
                <a:schemeClr val="tx2"/>
              </a:buClr>
              <a:buSzTx/>
              <a:buFont typeface="Arial" panose="020B0604020202020204" pitchFamily="34" charset="0"/>
              <a:buChar char="•"/>
              <a:tabLst/>
            </a:pPr>
            <a:r>
              <a:rPr lang="en-US" sz="2400" dirty="0">
                <a:solidFill>
                  <a:schemeClr val="tx1">
                    <a:lumMod val="50000"/>
                  </a:schemeClr>
                </a:solidFill>
                <a:ea typeface="Helvetica Neue"/>
                <a:cs typeface="Helvetica Neue"/>
                <a:sym typeface="Helvetica Neue"/>
              </a:rPr>
              <a:t>Resources</a:t>
            </a:r>
          </a:p>
        </p:txBody>
      </p:sp>
      <p:sp>
        <p:nvSpPr>
          <p:cNvPr id="8" name="Title 5">
            <a:extLst>
              <a:ext uri="{FF2B5EF4-FFF2-40B4-BE49-F238E27FC236}">
                <a16:creationId xmlns:a16="http://schemas.microsoft.com/office/drawing/2014/main" id="{1A09438B-2B57-D7BF-3BE9-4A91985A4B07}"/>
              </a:ext>
            </a:extLst>
          </p:cNvPr>
          <p:cNvSpPr txBox="1">
            <a:spLocks/>
          </p:cNvSpPr>
          <p:nvPr/>
        </p:nvSpPr>
        <p:spPr>
          <a:xfrm>
            <a:off x="2666263" y="1402660"/>
            <a:ext cx="3765659" cy="757130"/>
          </a:xfrm>
          <a:prstGeom prst="rect">
            <a:avLst/>
          </a:prstGeom>
        </p:spPr>
        <p:txBody>
          <a:bodyPr anchor="t" anchorCtr="0">
            <a:spAutoFit/>
          </a:bodyPr>
          <a:lstStyle>
            <a:lvl1pPr marL="0" marR="0" indent="0" algn="l" defTabSz="412709" rtl="0" latinLnBrk="0">
              <a:lnSpc>
                <a:spcPct val="80000"/>
              </a:lnSpc>
              <a:spcBef>
                <a:spcPts val="0"/>
              </a:spcBef>
              <a:spcAft>
                <a:spcPts val="0"/>
              </a:spcAft>
              <a:buClrTx/>
              <a:buSzTx/>
              <a:buFontTx/>
              <a:buNone/>
              <a:tabLst/>
              <a:defRPr sz="3600" b="0" i="0" u="none" strike="noStrike" cap="none" spc="0" baseline="0">
                <a:solidFill>
                  <a:schemeClr val="tx1"/>
                </a:solidFill>
                <a:uFillTx/>
                <a:latin typeface="+mj-lt"/>
                <a:ea typeface="+mn-ea"/>
                <a:cs typeface="+mn-cs"/>
                <a:sym typeface="Klarheit Kurrent TRIAL Extrabold"/>
              </a:defRPr>
            </a:lvl1pPr>
            <a:lvl2pPr marL="0" marR="0" indent="228577"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2pPr>
            <a:lvl3pPr marL="0" marR="0" indent="457154"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3pPr>
            <a:lvl4pPr marL="0" marR="0" indent="685731"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4pPr>
            <a:lvl5pPr marL="0" marR="0" indent="914309"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5pPr>
            <a:lvl6pPr marL="0" marR="0" indent="1142886"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6pPr>
            <a:lvl7pPr marL="0" marR="0" indent="1371463"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7pPr>
            <a:lvl8pPr marL="0" marR="0" indent="1600040"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8pPr>
            <a:lvl9pPr marL="0" marR="0" indent="1828617" algn="l" defTabSz="412709" rtl="0" latinLnBrk="0">
              <a:lnSpc>
                <a:spcPct val="80000"/>
              </a:lnSpc>
              <a:spcBef>
                <a:spcPts val="0"/>
              </a:spcBef>
              <a:spcAft>
                <a:spcPts val="0"/>
              </a:spcAft>
              <a:buClrTx/>
              <a:buSzTx/>
              <a:buFontTx/>
              <a:buNone/>
              <a:tabLst/>
              <a:defRPr sz="4000" b="0" i="0" u="none" strike="noStrike" cap="none" spc="0" baseline="0">
                <a:solidFill>
                  <a:srgbClr val="FFA316"/>
                </a:solidFill>
                <a:uFillTx/>
                <a:latin typeface="+mn-lt"/>
                <a:ea typeface="+mn-ea"/>
                <a:cs typeface="+mn-cs"/>
                <a:sym typeface="Klarheit Kurrent TRIAL Extrabold"/>
              </a:defRPr>
            </a:lvl9pPr>
          </a:lstStyle>
          <a:p>
            <a:r>
              <a:rPr lang="en-US" sz="5400" kern="0" dirty="0">
                <a:solidFill>
                  <a:schemeClr val="accent2"/>
                </a:solidFill>
                <a:latin typeface="+mj-ea"/>
                <a:ea typeface="+mj-ea"/>
              </a:rPr>
              <a:t>Agenda</a:t>
            </a:r>
          </a:p>
        </p:txBody>
      </p:sp>
      <p:sp>
        <p:nvSpPr>
          <p:cNvPr id="4" name="TextBox 3">
            <a:extLst>
              <a:ext uri="{FF2B5EF4-FFF2-40B4-BE49-F238E27FC236}">
                <a16:creationId xmlns:a16="http://schemas.microsoft.com/office/drawing/2014/main" id="{5AEA9E73-8BB9-7D05-8F58-A2619E8E413E}"/>
              </a:ext>
            </a:extLst>
          </p:cNvPr>
          <p:cNvSpPr txBox="1"/>
          <p:nvPr/>
        </p:nvSpPr>
        <p:spPr>
          <a:xfrm>
            <a:off x="8216900" y="374686"/>
            <a:ext cx="6253480" cy="1785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ts val="195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b="1" i="1" dirty="0">
                <a:solidFill>
                  <a:srgbClr val="111111"/>
                </a:solidFill>
                <a:effectLst/>
                <a:latin typeface="Oxygen" panose="02000503000000000000" pitchFamily="2" charset="0"/>
                <a:ea typeface="Times New Roman" panose="02020603050405020304" pitchFamily="18" charset="0"/>
                <a:cs typeface="Courier New" panose="02070309020205020404" pitchFamily="49" charset="0"/>
              </a:rPr>
              <a:t>“Right now ha, ha, ha, ha, ha</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5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b="1" i="1" dirty="0">
                <a:solidFill>
                  <a:srgbClr val="111111"/>
                </a:solidFill>
                <a:effectLst/>
                <a:latin typeface="Oxygen" panose="02000503000000000000" pitchFamily="2" charset="0"/>
                <a:ea typeface="Times New Roman" panose="02020603050405020304" pitchFamily="18" charset="0"/>
                <a:cs typeface="Courier New" panose="02070309020205020404" pitchFamily="49" charset="0"/>
              </a:rPr>
              <a:t>I am an anti-Christ</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5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b="1" i="1" dirty="0">
                <a:solidFill>
                  <a:srgbClr val="111111"/>
                </a:solidFill>
                <a:effectLst/>
                <a:latin typeface="Oxygen" panose="02000503000000000000" pitchFamily="2" charset="0"/>
                <a:ea typeface="Times New Roman" panose="02020603050405020304" pitchFamily="18" charset="0"/>
                <a:cs typeface="Courier New" panose="02070309020205020404" pitchFamily="49" charset="0"/>
              </a:rPr>
              <a:t>I am an anarchist</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5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b="1" i="1" dirty="0">
                <a:solidFill>
                  <a:srgbClr val="111111"/>
                </a:solidFill>
                <a:effectLst/>
                <a:latin typeface="Oxygen" panose="02000503000000000000" pitchFamily="2" charset="0"/>
                <a:ea typeface="Times New Roman" panose="02020603050405020304" pitchFamily="18" charset="0"/>
                <a:cs typeface="Courier New" panose="02070309020205020404" pitchFamily="49" charset="0"/>
              </a:rPr>
              <a:t>Don't know what I want</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5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GB" sz="1800" b="1" i="1" dirty="0">
                <a:solidFill>
                  <a:srgbClr val="111111"/>
                </a:solidFill>
                <a:effectLst/>
                <a:latin typeface="Oxygen" panose="02000503000000000000" pitchFamily="2" charset="0"/>
                <a:ea typeface="Times New Roman" panose="02020603050405020304" pitchFamily="18" charset="0"/>
                <a:cs typeface="Courier New" panose="02070309020205020404" pitchFamily="49" charset="0"/>
              </a:rPr>
              <a:t>But I know how to get it”</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81227EE6-EE00-4258-41BE-C89900BB5C7B}"/>
              </a:ext>
            </a:extLst>
          </p:cNvPr>
          <p:cNvPicPr>
            <a:picLocks noChangeAspect="1"/>
          </p:cNvPicPr>
          <p:nvPr/>
        </p:nvPicPr>
        <p:blipFill>
          <a:blip r:embed="rId3"/>
          <a:stretch>
            <a:fillRect/>
          </a:stretch>
        </p:blipFill>
        <p:spPr>
          <a:xfrm>
            <a:off x="7955280" y="2535954"/>
            <a:ext cx="3474720" cy="3338662"/>
          </a:xfrm>
          <a:prstGeom prst="rect">
            <a:avLst/>
          </a:prstGeom>
        </p:spPr>
      </p:pic>
    </p:spTree>
    <p:extLst>
      <p:ext uri="{BB962C8B-B14F-4D97-AF65-F5344CB8AC3E}">
        <p14:creationId xmlns:p14="http://schemas.microsoft.com/office/powerpoint/2010/main" val="93413522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EE1E8-4C53-864A-1F50-F8F541608472}"/>
              </a:ext>
            </a:extLst>
          </p:cNvPr>
          <p:cNvSpPr>
            <a:spLocks noGrp="1"/>
          </p:cNvSpPr>
          <p:nvPr>
            <p:ph type="title"/>
          </p:nvPr>
        </p:nvSpPr>
        <p:spPr/>
        <p:txBody>
          <a:bodyPr/>
          <a:lstStyle/>
          <a:p>
            <a:r>
              <a:rPr lang="en-GB" dirty="0"/>
              <a:t>What is anarchism?</a:t>
            </a:r>
          </a:p>
        </p:txBody>
      </p:sp>
      <p:sp>
        <p:nvSpPr>
          <p:cNvPr id="3" name="Text Placeholder 2">
            <a:extLst>
              <a:ext uri="{FF2B5EF4-FFF2-40B4-BE49-F238E27FC236}">
                <a16:creationId xmlns:a16="http://schemas.microsoft.com/office/drawing/2014/main" id="{6F180E71-F348-DE9B-91D0-EBADBF1077B0}"/>
              </a:ext>
            </a:extLst>
          </p:cNvPr>
          <p:cNvSpPr>
            <a:spLocks noGrp="1"/>
          </p:cNvSpPr>
          <p:nvPr>
            <p:ph type="body" sz="quarter" idx="22"/>
          </p:nvPr>
        </p:nvSpPr>
        <p:spPr/>
        <p:txBody>
          <a:bodyPr/>
          <a:lstStyle/>
          <a:p>
            <a:endParaRPr lang="en-GB"/>
          </a:p>
        </p:txBody>
      </p:sp>
      <p:sp>
        <p:nvSpPr>
          <p:cNvPr id="4" name="Text Placeholder 3">
            <a:extLst>
              <a:ext uri="{FF2B5EF4-FFF2-40B4-BE49-F238E27FC236}">
                <a16:creationId xmlns:a16="http://schemas.microsoft.com/office/drawing/2014/main" id="{D54B0822-8120-F64C-79AA-8B5779314678}"/>
              </a:ext>
            </a:extLst>
          </p:cNvPr>
          <p:cNvSpPr>
            <a:spLocks noGrp="1"/>
          </p:cNvSpPr>
          <p:nvPr>
            <p:ph type="body" sz="quarter" idx="26"/>
          </p:nvPr>
        </p:nvSpPr>
        <p:spPr/>
        <p:txBody>
          <a:bodyPr/>
          <a:lstStyle/>
          <a:p>
            <a:r>
              <a:rPr lang="en-GB" sz="3200" b="1" i="1" dirty="0">
                <a:effectLst/>
                <a:latin typeface="Oxygen" panose="02000503000000000000" pitchFamily="2" charset="0"/>
                <a:ea typeface="Calibri" panose="020F0502020204030204" pitchFamily="34" charset="0"/>
                <a:cs typeface="Arial" panose="020B0604020202020204" pitchFamily="34" charset="0"/>
              </a:rPr>
              <a:t>“Anarchism</a:t>
            </a:r>
            <a:r>
              <a:rPr lang="en-GB" sz="3200" i="1" dirty="0">
                <a:effectLst/>
                <a:latin typeface="Oxygen" panose="02000503000000000000" pitchFamily="2" charset="0"/>
                <a:ea typeface="Calibri" panose="020F0502020204030204" pitchFamily="34" charset="0"/>
                <a:cs typeface="Arial" panose="020B0604020202020204" pitchFamily="34" charset="0"/>
              </a:rPr>
              <a:t> is a political philosophy</a:t>
            </a:r>
            <a:r>
              <a:rPr lang="en-GB" sz="3200" i="1" dirty="0">
                <a:latin typeface="Oxygen" panose="02000503000000000000" pitchFamily="2" charset="0"/>
                <a:ea typeface="Calibri" panose="020F0502020204030204" pitchFamily="34" charset="0"/>
                <a:cs typeface="Arial" panose="020B0604020202020204" pitchFamily="34" charset="0"/>
              </a:rPr>
              <a:t> </a:t>
            </a:r>
            <a:r>
              <a:rPr lang="en-GB" sz="3200" i="1" dirty="0">
                <a:effectLst/>
                <a:latin typeface="Oxygen" panose="02000503000000000000" pitchFamily="2" charset="0"/>
                <a:ea typeface="Calibri" panose="020F0502020204030204" pitchFamily="34" charset="0"/>
                <a:cs typeface="Arial" panose="020B0604020202020204" pitchFamily="34" charset="0"/>
              </a:rPr>
              <a:t>and movement that is </a:t>
            </a:r>
            <a:r>
              <a:rPr lang="en-GB" sz="3200" i="1" dirty="0" err="1">
                <a:effectLst/>
                <a:latin typeface="Oxygen" panose="02000503000000000000" pitchFamily="2" charset="0"/>
                <a:ea typeface="Calibri" panose="020F0502020204030204" pitchFamily="34" charset="0"/>
                <a:cs typeface="Arial" panose="020B0604020202020204" pitchFamily="34" charset="0"/>
              </a:rPr>
              <a:t>skeptical</a:t>
            </a:r>
            <a:r>
              <a:rPr lang="en-GB" sz="3200" i="1" dirty="0">
                <a:effectLst/>
                <a:latin typeface="Oxygen" panose="02000503000000000000" pitchFamily="2" charset="0"/>
                <a:ea typeface="Calibri" panose="020F0502020204030204" pitchFamily="34" charset="0"/>
                <a:cs typeface="Arial" panose="020B0604020202020204" pitchFamily="34" charset="0"/>
              </a:rPr>
              <a:t> of all justifications for authority and seeks to abolish the  institutions it claims maintain unnecessary coercion and hierarchy , typically including, though not necessarily limited to,  governments, nation states and capitalism.”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374650" lvl="1" indent="0">
              <a:buNone/>
            </a:pPr>
            <a:endParaRPr lang="en-GB" dirty="0"/>
          </a:p>
          <a:p>
            <a:pPr marL="374650" lvl="1" indent="0">
              <a:buNone/>
            </a:pPr>
            <a:r>
              <a:rPr lang="en-GB" dirty="0"/>
              <a:t>																Wikipedia (19:42, 14/3/2023)</a:t>
            </a:r>
          </a:p>
        </p:txBody>
      </p:sp>
    </p:spTree>
    <p:extLst>
      <p:ext uri="{BB962C8B-B14F-4D97-AF65-F5344CB8AC3E}">
        <p14:creationId xmlns:p14="http://schemas.microsoft.com/office/powerpoint/2010/main" val="397182610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4592-6094-527E-2A9B-7DD6E36A8A3F}"/>
              </a:ext>
            </a:extLst>
          </p:cNvPr>
          <p:cNvSpPr>
            <a:spLocks noGrp="1"/>
          </p:cNvSpPr>
          <p:nvPr>
            <p:ph type="title"/>
          </p:nvPr>
        </p:nvSpPr>
        <p:spPr/>
        <p:txBody>
          <a:bodyPr/>
          <a:lstStyle/>
          <a:p>
            <a:r>
              <a:rPr lang="en-GB" i="1" dirty="0"/>
              <a:t>“Property is theft!”</a:t>
            </a:r>
            <a:endParaRPr lang="en-GB" dirty="0"/>
          </a:p>
        </p:txBody>
      </p:sp>
      <p:sp>
        <p:nvSpPr>
          <p:cNvPr id="3" name="Text Placeholder 2">
            <a:extLst>
              <a:ext uri="{FF2B5EF4-FFF2-40B4-BE49-F238E27FC236}">
                <a16:creationId xmlns:a16="http://schemas.microsoft.com/office/drawing/2014/main" id="{36618367-7F90-3EAB-4DAD-826E8DBBA0A3}"/>
              </a:ext>
            </a:extLst>
          </p:cNvPr>
          <p:cNvSpPr>
            <a:spLocks noGrp="1"/>
          </p:cNvSpPr>
          <p:nvPr>
            <p:ph type="body" sz="quarter" idx="22"/>
          </p:nvPr>
        </p:nvSpPr>
        <p:spPr>
          <a:xfrm>
            <a:off x="479425" y="1022028"/>
            <a:ext cx="11226361" cy="462691"/>
          </a:xfrm>
        </p:spPr>
        <p:txBody>
          <a:bodyPr/>
          <a:lstStyle/>
          <a:p>
            <a:r>
              <a:rPr lang="en-GB" dirty="0"/>
              <a:t>Pierre-Joseph Proudhon</a:t>
            </a:r>
            <a:r>
              <a:rPr lang="en-GB" i="1" dirty="0"/>
              <a:t>			</a:t>
            </a:r>
          </a:p>
        </p:txBody>
      </p:sp>
      <p:pic>
        <p:nvPicPr>
          <p:cNvPr id="5" name="Picture 4">
            <a:extLst>
              <a:ext uri="{FF2B5EF4-FFF2-40B4-BE49-F238E27FC236}">
                <a16:creationId xmlns:a16="http://schemas.microsoft.com/office/drawing/2014/main" id="{62A28F75-EB33-206A-E425-B7C8E2E16A06}"/>
              </a:ext>
            </a:extLst>
          </p:cNvPr>
          <p:cNvPicPr>
            <a:picLocks noChangeAspect="1"/>
          </p:cNvPicPr>
          <p:nvPr/>
        </p:nvPicPr>
        <p:blipFill>
          <a:blip r:embed="rId2"/>
          <a:stretch>
            <a:fillRect/>
          </a:stretch>
        </p:blipFill>
        <p:spPr>
          <a:xfrm>
            <a:off x="8629666" y="728662"/>
            <a:ext cx="2568241" cy="3865245"/>
          </a:xfrm>
          <a:prstGeom prst="rect">
            <a:avLst/>
          </a:prstGeom>
        </p:spPr>
      </p:pic>
      <p:sp>
        <p:nvSpPr>
          <p:cNvPr id="4" name="Text Placeholder 3">
            <a:extLst>
              <a:ext uri="{FF2B5EF4-FFF2-40B4-BE49-F238E27FC236}">
                <a16:creationId xmlns:a16="http://schemas.microsoft.com/office/drawing/2014/main" id="{198F2C02-6E7F-6E6C-FEB3-FA9116E3A32B}"/>
              </a:ext>
            </a:extLst>
          </p:cNvPr>
          <p:cNvSpPr>
            <a:spLocks noGrp="1"/>
          </p:cNvSpPr>
          <p:nvPr>
            <p:ph type="body" sz="quarter" idx="26"/>
          </p:nvPr>
        </p:nvSpPr>
        <p:spPr/>
        <p:txBody>
          <a:bodyPr/>
          <a:lstStyle/>
          <a:p>
            <a:r>
              <a:rPr lang="en-GB" i="1" dirty="0"/>
              <a:t>1840</a:t>
            </a:r>
          </a:p>
          <a:p>
            <a:r>
              <a:rPr lang="en-GB" dirty="0"/>
              <a:t>‘Immaterial goods’ are public property</a:t>
            </a:r>
          </a:p>
          <a:p>
            <a:r>
              <a:rPr lang="en-GB" dirty="0"/>
              <a:t>Rejected the idea that the creator owns the work</a:t>
            </a:r>
          </a:p>
          <a:p>
            <a:r>
              <a:rPr lang="en-GB" dirty="0"/>
              <a:t>Creators should be rewarded fairly</a:t>
            </a:r>
          </a:p>
          <a:p>
            <a:r>
              <a:rPr lang="en-GB" dirty="0"/>
              <a:t>All works are built on the labour of others</a:t>
            </a:r>
          </a:p>
          <a:p>
            <a:r>
              <a:rPr lang="en-GB" dirty="0"/>
              <a:t> </a:t>
            </a:r>
          </a:p>
          <a:p>
            <a:r>
              <a:rPr lang="en-GB" i="1" dirty="0"/>
              <a:t>1862: </a:t>
            </a:r>
            <a:r>
              <a:rPr lang="en-GB" dirty="0"/>
              <a:t>Temporary sale privilege –period of exclusivity</a:t>
            </a:r>
          </a:p>
          <a:p>
            <a:r>
              <a:rPr lang="en-GB" dirty="0"/>
              <a:t>1878:International Congress for the Protection of Intellectual Property</a:t>
            </a:r>
          </a:p>
          <a:p>
            <a:r>
              <a:rPr lang="en-GB" dirty="0"/>
              <a:t>1886: Berne Convention </a:t>
            </a:r>
          </a:p>
          <a:p>
            <a:endParaRPr lang="en-GB" dirty="0"/>
          </a:p>
        </p:txBody>
      </p:sp>
    </p:spTree>
    <p:extLst>
      <p:ext uri="{BB962C8B-B14F-4D97-AF65-F5344CB8AC3E}">
        <p14:creationId xmlns:p14="http://schemas.microsoft.com/office/powerpoint/2010/main" val="102675579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F2062-D4F4-F959-AC66-A24D06713A24}"/>
              </a:ext>
            </a:extLst>
          </p:cNvPr>
          <p:cNvSpPr>
            <a:spLocks noGrp="1"/>
          </p:cNvSpPr>
          <p:nvPr>
            <p:ph type="title"/>
          </p:nvPr>
        </p:nvSpPr>
        <p:spPr>
          <a:xfrm>
            <a:off x="485268" y="476252"/>
            <a:ext cx="11226361" cy="1152183"/>
          </a:xfrm>
        </p:spPr>
        <p:txBody>
          <a:bodyPr/>
          <a:lstStyle/>
          <a:p>
            <a:r>
              <a:rPr lang="en-GB" sz="2800" dirty="0">
                <a:solidFill>
                  <a:srgbClr val="111111"/>
                </a:solidFill>
                <a:effectLst/>
                <a:ea typeface="Times New Roman" panose="02020603050405020304" pitchFamily="18" charset="0"/>
                <a:cs typeface="Courier New" panose="02070309020205020404" pitchFamily="49" charset="0"/>
              </a:rPr>
              <a:t>“</a:t>
            </a:r>
            <a:r>
              <a:rPr lang="en-GB" sz="2800" i="1" dirty="0">
                <a:solidFill>
                  <a:srgbClr val="111111"/>
                </a:solidFill>
                <a:effectLst/>
                <a:ea typeface="Times New Roman" panose="02020603050405020304" pitchFamily="18" charset="0"/>
                <a:cs typeface="Courier New" panose="02070309020205020404" pitchFamily="49" charset="0"/>
              </a:rPr>
              <a:t>My thoughts are my property as the air in my lungs is my property.</a:t>
            </a:r>
            <a:r>
              <a:rPr lang="en-GB" sz="1800" i="1" dirty="0">
                <a:solidFill>
                  <a:srgbClr val="111111"/>
                </a:solidFill>
                <a:effectLst/>
                <a:latin typeface="Oxygen" panose="02000503000000000000" pitchFamily="2" charset="0"/>
                <a:ea typeface="Times New Roman" panose="02020603050405020304" pitchFamily="18" charset="0"/>
                <a:cs typeface="Courier New" panose="02070309020205020404" pitchFamily="49" charset="0"/>
              </a:rPr>
              <a:t> </a:t>
            </a:r>
            <a:r>
              <a:rPr lang="en-GB" sz="2800" i="1" dirty="0">
                <a:solidFill>
                  <a:srgbClr val="333333"/>
                </a:solidFill>
                <a:effectLst/>
                <a:ea typeface="Times New Roman" panose="02020603050405020304" pitchFamily="18" charset="0"/>
                <a:cs typeface="Helvetica" panose="020B0604020202020204" pitchFamily="34" charset="0"/>
              </a:rPr>
              <a:t>When I publish my ideas, they become the property of as many persons as comprehend them.</a:t>
            </a:r>
            <a:r>
              <a:rPr lang="en-GB" sz="1800" i="1" dirty="0">
                <a:solidFill>
                  <a:srgbClr val="333333"/>
                </a:solidFill>
                <a:effectLst/>
                <a:latin typeface="Oxygen" panose="02000503000000000000" pitchFamily="2" charset="0"/>
                <a:ea typeface="Times New Roman" panose="02020603050405020304" pitchFamily="18" charset="0"/>
                <a:cs typeface="Helvetica" panose="020B0604020202020204" pitchFamily="34" charset="0"/>
              </a:rPr>
              <a:t> </a:t>
            </a:r>
            <a:r>
              <a:rPr lang="en-GB" sz="2800" dirty="0">
                <a:solidFill>
                  <a:srgbClr val="111111"/>
                </a:solidFill>
                <a:effectLst/>
                <a:ea typeface="Times New Roman" panose="02020603050405020304" pitchFamily="18" charset="0"/>
                <a:cs typeface="Courier New" panose="02070309020205020404" pitchFamily="49" charset="0"/>
              </a:rPr>
              <a:t>”</a:t>
            </a:r>
            <a:br>
              <a:rPr lang="en-GB" sz="3200" dirty="0"/>
            </a:br>
            <a:endParaRPr lang="en-GB" dirty="0"/>
          </a:p>
        </p:txBody>
      </p:sp>
      <p:sp>
        <p:nvSpPr>
          <p:cNvPr id="3" name="Text Placeholder 2">
            <a:extLst>
              <a:ext uri="{FF2B5EF4-FFF2-40B4-BE49-F238E27FC236}">
                <a16:creationId xmlns:a16="http://schemas.microsoft.com/office/drawing/2014/main" id="{BD2D6A4F-EF6A-E3C6-EAA6-01C69DDBAA19}"/>
              </a:ext>
            </a:extLst>
          </p:cNvPr>
          <p:cNvSpPr>
            <a:spLocks noGrp="1"/>
          </p:cNvSpPr>
          <p:nvPr>
            <p:ph type="body" sz="quarter" idx="22"/>
          </p:nvPr>
        </p:nvSpPr>
        <p:spPr>
          <a:xfrm>
            <a:off x="488468" y="1000335"/>
            <a:ext cx="11226361" cy="1429109"/>
          </a:xfrm>
        </p:spPr>
        <p:txBody>
          <a:bodyPr/>
          <a:lstStyle/>
          <a:p>
            <a:endParaRPr lang="en-GB" dirty="0"/>
          </a:p>
          <a:p>
            <a:endParaRPr lang="en-GB" dirty="0"/>
          </a:p>
          <a:p>
            <a:r>
              <a:rPr lang="en-GB" dirty="0"/>
              <a:t>James L Walker, The Question of Copyright, 1891-2</a:t>
            </a:r>
          </a:p>
        </p:txBody>
      </p:sp>
      <p:pic>
        <p:nvPicPr>
          <p:cNvPr id="5" name="Picture 4">
            <a:extLst>
              <a:ext uri="{FF2B5EF4-FFF2-40B4-BE49-F238E27FC236}">
                <a16:creationId xmlns:a16="http://schemas.microsoft.com/office/drawing/2014/main" id="{0C689901-9CD2-1B33-682F-09D345C88C49}"/>
              </a:ext>
            </a:extLst>
          </p:cNvPr>
          <p:cNvPicPr>
            <a:picLocks noChangeAspect="1"/>
          </p:cNvPicPr>
          <p:nvPr/>
        </p:nvPicPr>
        <p:blipFill>
          <a:blip r:embed="rId2"/>
          <a:stretch>
            <a:fillRect/>
          </a:stretch>
        </p:blipFill>
        <p:spPr>
          <a:xfrm>
            <a:off x="8539003" y="2081522"/>
            <a:ext cx="3011693" cy="3941552"/>
          </a:xfrm>
          <a:prstGeom prst="rect">
            <a:avLst/>
          </a:prstGeom>
        </p:spPr>
      </p:pic>
      <p:sp>
        <p:nvSpPr>
          <p:cNvPr id="4" name="Text Placeholder 3">
            <a:extLst>
              <a:ext uri="{FF2B5EF4-FFF2-40B4-BE49-F238E27FC236}">
                <a16:creationId xmlns:a16="http://schemas.microsoft.com/office/drawing/2014/main" id="{73331AF3-40FA-2122-439B-C3CFCFF66B9D}"/>
              </a:ext>
            </a:extLst>
          </p:cNvPr>
          <p:cNvSpPr>
            <a:spLocks noGrp="1"/>
          </p:cNvSpPr>
          <p:nvPr>
            <p:ph type="body" sz="quarter" idx="26"/>
          </p:nvPr>
        </p:nvSpPr>
        <p:spPr>
          <a:xfrm>
            <a:off x="1005840" y="2702560"/>
            <a:ext cx="10706734" cy="3426778"/>
          </a:xfrm>
        </p:spPr>
        <p:txBody>
          <a:bodyPr/>
          <a:lstStyle/>
          <a:p>
            <a:r>
              <a:rPr lang="en-GB" b="1" dirty="0"/>
              <a:t>Key Ideas</a:t>
            </a:r>
          </a:p>
          <a:p>
            <a:r>
              <a:rPr lang="en-GB" dirty="0"/>
              <a:t>Equal liberty</a:t>
            </a:r>
          </a:p>
          <a:p>
            <a:r>
              <a:rPr lang="en-GB" dirty="0"/>
              <a:t>Alienable and inalienable property</a:t>
            </a:r>
          </a:p>
          <a:p>
            <a:r>
              <a:rPr lang="en-GB" dirty="0"/>
              <a:t>Exclusivity, personal property and monopoly</a:t>
            </a:r>
          </a:p>
          <a:p>
            <a:r>
              <a:rPr lang="en-GB" dirty="0"/>
              <a:t>Right to contract versus general injunction</a:t>
            </a:r>
          </a:p>
          <a:p>
            <a:endParaRPr lang="en-GB" dirty="0"/>
          </a:p>
          <a:p>
            <a:endParaRPr lang="en-GB" dirty="0"/>
          </a:p>
          <a:p>
            <a:endParaRPr lang="en-GB" dirty="0"/>
          </a:p>
          <a:p>
            <a:endParaRPr lang="en-GB" dirty="0"/>
          </a:p>
          <a:p>
            <a:endParaRPr lang="en-GB" dirty="0"/>
          </a:p>
          <a:p>
            <a:pPr marL="0" indent="0">
              <a:buNone/>
            </a:pPr>
            <a:endParaRPr lang="en-GB" sz="2000" dirty="0"/>
          </a:p>
          <a:p>
            <a:endParaRPr lang="en-GB" dirty="0"/>
          </a:p>
          <a:p>
            <a:endParaRPr lang="en-GB" dirty="0"/>
          </a:p>
        </p:txBody>
      </p:sp>
    </p:spTree>
    <p:extLst>
      <p:ext uri="{BB962C8B-B14F-4D97-AF65-F5344CB8AC3E}">
        <p14:creationId xmlns:p14="http://schemas.microsoft.com/office/powerpoint/2010/main" val="331362025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861F2-9E2D-F04D-994D-4B74BD36DE5B}"/>
              </a:ext>
            </a:extLst>
          </p:cNvPr>
          <p:cNvSpPr>
            <a:spLocks noGrp="1"/>
          </p:cNvSpPr>
          <p:nvPr>
            <p:ph type="title"/>
          </p:nvPr>
        </p:nvSpPr>
        <p:spPr>
          <a:xfrm>
            <a:off x="485268" y="476252"/>
            <a:ext cx="11226361" cy="1924629"/>
          </a:xfrm>
        </p:spPr>
        <p:txBody>
          <a:bodyPr/>
          <a:lstStyle/>
          <a:p>
            <a:r>
              <a:rPr lang="en-GB" sz="2800" i="1" dirty="0">
                <a:solidFill>
                  <a:srgbClr val="666666"/>
                </a:solidFill>
                <a:effectLst/>
                <a:ea typeface="Times New Roman" panose="02020603050405020304" pitchFamily="18" charset="0"/>
                <a:cs typeface="Times New Roman" panose="02020603050405020304" pitchFamily="18" charset="0"/>
              </a:rPr>
              <a:t>“Information is power. But like all power, there are those who want to keep it for themselves. The world’s entire scientific and cultural heritage, published over centuries in books and journals, is increasingly being digitized and locked up by a handful of private corporations.”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Text Placeholder 2">
            <a:extLst>
              <a:ext uri="{FF2B5EF4-FFF2-40B4-BE49-F238E27FC236}">
                <a16:creationId xmlns:a16="http://schemas.microsoft.com/office/drawing/2014/main" id="{59138697-3ADF-3CDA-EFE2-863E9E40D2C6}"/>
              </a:ext>
            </a:extLst>
          </p:cNvPr>
          <p:cNvSpPr>
            <a:spLocks noGrp="1"/>
          </p:cNvSpPr>
          <p:nvPr>
            <p:ph type="body" sz="quarter" idx="22"/>
          </p:nvPr>
        </p:nvSpPr>
        <p:spPr>
          <a:xfrm>
            <a:off x="632858" y="2096617"/>
            <a:ext cx="11226361" cy="462691"/>
          </a:xfrm>
        </p:spPr>
        <p:txBody>
          <a:bodyPr/>
          <a:lstStyle/>
          <a:p>
            <a:r>
              <a:rPr lang="en-GB" dirty="0"/>
              <a:t>Aaron Swartz</a:t>
            </a:r>
          </a:p>
        </p:txBody>
      </p:sp>
      <p:pic>
        <p:nvPicPr>
          <p:cNvPr id="5" name="Picture 4">
            <a:extLst>
              <a:ext uri="{FF2B5EF4-FFF2-40B4-BE49-F238E27FC236}">
                <a16:creationId xmlns:a16="http://schemas.microsoft.com/office/drawing/2014/main" id="{0A52366B-8056-E00D-6F00-52041F05CE8C}"/>
              </a:ext>
            </a:extLst>
          </p:cNvPr>
          <p:cNvPicPr>
            <a:picLocks noChangeAspect="1"/>
          </p:cNvPicPr>
          <p:nvPr/>
        </p:nvPicPr>
        <p:blipFill>
          <a:blip r:embed="rId2"/>
          <a:stretch>
            <a:fillRect/>
          </a:stretch>
        </p:blipFill>
        <p:spPr>
          <a:xfrm>
            <a:off x="9509760" y="1884616"/>
            <a:ext cx="1780816" cy="2471557"/>
          </a:xfrm>
          <a:prstGeom prst="rect">
            <a:avLst/>
          </a:prstGeom>
        </p:spPr>
      </p:pic>
      <p:sp>
        <p:nvSpPr>
          <p:cNvPr id="4" name="Text Placeholder 3">
            <a:extLst>
              <a:ext uri="{FF2B5EF4-FFF2-40B4-BE49-F238E27FC236}">
                <a16:creationId xmlns:a16="http://schemas.microsoft.com/office/drawing/2014/main" id="{20FA6EF0-C007-48C1-86B0-9D20433CFEB3}"/>
              </a:ext>
            </a:extLst>
          </p:cNvPr>
          <p:cNvSpPr>
            <a:spLocks noGrp="1"/>
          </p:cNvSpPr>
          <p:nvPr>
            <p:ph type="body" sz="quarter" idx="26"/>
          </p:nvPr>
        </p:nvSpPr>
        <p:spPr>
          <a:xfrm>
            <a:off x="779503" y="2905760"/>
            <a:ext cx="10933072" cy="3223578"/>
          </a:xfrm>
        </p:spPr>
        <p:txBody>
          <a:bodyPr/>
          <a:lstStyle/>
          <a:p>
            <a:endParaRPr lang="en-GB" dirty="0"/>
          </a:p>
          <a:p>
            <a:endParaRPr lang="en-GB" dirty="0"/>
          </a:p>
          <a:p>
            <a:r>
              <a:rPr lang="en-GB" dirty="0" err="1"/>
              <a:t>Guerilla</a:t>
            </a:r>
            <a:r>
              <a:rPr lang="en-GB" dirty="0"/>
              <a:t> Open Access Manifesto</a:t>
            </a:r>
          </a:p>
          <a:p>
            <a:r>
              <a:rPr lang="en-GB" dirty="0"/>
              <a:t>Builds on James L Walker’s arguments</a:t>
            </a:r>
          </a:p>
          <a:p>
            <a:r>
              <a:rPr lang="en-GB" dirty="0"/>
              <a:t>OA arguments based on better research outcomes came later</a:t>
            </a:r>
          </a:p>
          <a:p>
            <a:r>
              <a:rPr lang="en-GB" dirty="0"/>
              <a:t>Fair Access to Science and Technology Research Act (2013-17)</a:t>
            </a:r>
          </a:p>
          <a:p>
            <a:r>
              <a:rPr lang="en-GB" dirty="0"/>
              <a:t>OSTP, </a:t>
            </a:r>
            <a:r>
              <a:rPr lang="en-GB" dirty="0" err="1"/>
              <a:t>CoAS</a:t>
            </a:r>
            <a:r>
              <a:rPr lang="en-GB" dirty="0"/>
              <a:t>, RRS etc but also Sci-hub</a:t>
            </a:r>
          </a:p>
          <a:p>
            <a:endParaRPr lang="en-GB" dirty="0"/>
          </a:p>
          <a:p>
            <a:endParaRPr lang="en-GB" dirty="0"/>
          </a:p>
          <a:p>
            <a:endParaRPr lang="en-GB" dirty="0"/>
          </a:p>
        </p:txBody>
      </p:sp>
    </p:spTree>
    <p:extLst>
      <p:ext uri="{BB962C8B-B14F-4D97-AF65-F5344CB8AC3E}">
        <p14:creationId xmlns:p14="http://schemas.microsoft.com/office/powerpoint/2010/main" val="383908498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2B02-C5F7-379D-72E9-5E8259972E5C}"/>
              </a:ext>
            </a:extLst>
          </p:cNvPr>
          <p:cNvSpPr>
            <a:spLocks noGrp="1"/>
          </p:cNvSpPr>
          <p:nvPr>
            <p:ph type="title"/>
          </p:nvPr>
        </p:nvSpPr>
        <p:spPr/>
        <p:txBody>
          <a:bodyPr/>
          <a:lstStyle/>
          <a:p>
            <a:r>
              <a:rPr lang="en-GB" dirty="0"/>
              <a:t>Is intellectual property </a:t>
            </a:r>
            <a:r>
              <a:rPr lang="en-GB" i="1" dirty="0"/>
              <a:t>theft</a:t>
            </a:r>
            <a:r>
              <a:rPr lang="en-GB" dirty="0"/>
              <a:t>?</a:t>
            </a:r>
          </a:p>
        </p:txBody>
      </p:sp>
      <p:sp>
        <p:nvSpPr>
          <p:cNvPr id="3" name="Text Placeholder 2">
            <a:extLst>
              <a:ext uri="{FF2B5EF4-FFF2-40B4-BE49-F238E27FC236}">
                <a16:creationId xmlns:a16="http://schemas.microsoft.com/office/drawing/2014/main" id="{AD558053-F059-4E80-A7E7-5D98950EC074}"/>
              </a:ext>
            </a:extLst>
          </p:cNvPr>
          <p:cNvSpPr>
            <a:spLocks noGrp="1"/>
          </p:cNvSpPr>
          <p:nvPr>
            <p:ph type="body" sz="quarter" idx="22"/>
          </p:nvPr>
        </p:nvSpPr>
        <p:spPr/>
        <p:txBody>
          <a:bodyPr/>
          <a:lstStyle/>
          <a:p>
            <a:r>
              <a:rPr lang="en-GB" dirty="0"/>
              <a:t>A personal view</a:t>
            </a:r>
          </a:p>
        </p:txBody>
      </p:sp>
      <p:sp>
        <p:nvSpPr>
          <p:cNvPr id="4" name="Text Placeholder 3">
            <a:extLst>
              <a:ext uri="{FF2B5EF4-FFF2-40B4-BE49-F238E27FC236}">
                <a16:creationId xmlns:a16="http://schemas.microsoft.com/office/drawing/2014/main" id="{3DEF9C84-9073-B764-452E-8D618F9EE9C5}"/>
              </a:ext>
            </a:extLst>
          </p:cNvPr>
          <p:cNvSpPr>
            <a:spLocks noGrp="1"/>
          </p:cNvSpPr>
          <p:nvPr>
            <p:ph type="body" sz="quarter" idx="26"/>
          </p:nvPr>
        </p:nvSpPr>
        <p:spPr/>
        <p:txBody>
          <a:bodyPr/>
          <a:lstStyle/>
          <a:p>
            <a:r>
              <a:rPr lang="en-GB" dirty="0"/>
              <a:t>Creators should have ability to control their work and receive benefit from it</a:t>
            </a:r>
          </a:p>
          <a:p>
            <a:r>
              <a:rPr lang="en-GB" dirty="0"/>
              <a:t>Societal benefits are important, so balance is needed </a:t>
            </a:r>
          </a:p>
          <a:p>
            <a:r>
              <a:rPr lang="en-GB" dirty="0"/>
              <a:t>Equal liberty is important but challenging in this context</a:t>
            </a:r>
          </a:p>
          <a:p>
            <a:r>
              <a:rPr lang="en-GB" dirty="0"/>
              <a:t>Copyright legislation reflects this tension, e.g. fair use</a:t>
            </a:r>
          </a:p>
          <a:p>
            <a:r>
              <a:rPr lang="en-GB" dirty="0"/>
              <a:t>Balance on rights about right</a:t>
            </a:r>
          </a:p>
          <a:p>
            <a:r>
              <a:rPr lang="en-GB" dirty="0"/>
              <a:t>Balance on duration has gone too far towards copyright owners (and their descendants) - Proudhon’s ‘temporary sale privilege’ </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34255317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4D6B-55BF-58CF-6929-B502669F5411}"/>
              </a:ext>
            </a:extLst>
          </p:cNvPr>
          <p:cNvSpPr>
            <a:spLocks noGrp="1"/>
          </p:cNvSpPr>
          <p:nvPr>
            <p:ph type="title"/>
          </p:nvPr>
        </p:nvSpPr>
        <p:spPr/>
        <p:txBody>
          <a:bodyPr/>
          <a:lstStyle/>
          <a:p>
            <a:r>
              <a:rPr lang="en-GB" dirty="0"/>
              <a:t>Resources</a:t>
            </a:r>
          </a:p>
        </p:txBody>
      </p:sp>
      <p:sp>
        <p:nvSpPr>
          <p:cNvPr id="3" name="Text Placeholder 2">
            <a:extLst>
              <a:ext uri="{FF2B5EF4-FFF2-40B4-BE49-F238E27FC236}">
                <a16:creationId xmlns:a16="http://schemas.microsoft.com/office/drawing/2014/main" id="{71C80491-5A96-F1EB-5DEE-4DD2D9A5A511}"/>
              </a:ext>
            </a:extLst>
          </p:cNvPr>
          <p:cNvSpPr>
            <a:spLocks noGrp="1"/>
          </p:cNvSpPr>
          <p:nvPr>
            <p:ph type="body" sz="quarter" idx="22"/>
          </p:nvPr>
        </p:nvSpPr>
        <p:spPr/>
        <p:txBody>
          <a:bodyPr/>
          <a:lstStyle/>
          <a:p>
            <a:endParaRPr lang="en-GB"/>
          </a:p>
        </p:txBody>
      </p:sp>
      <p:sp>
        <p:nvSpPr>
          <p:cNvPr id="4" name="Text Placeholder 3">
            <a:extLst>
              <a:ext uri="{FF2B5EF4-FFF2-40B4-BE49-F238E27FC236}">
                <a16:creationId xmlns:a16="http://schemas.microsoft.com/office/drawing/2014/main" id="{80666554-B519-3574-66C1-6F0F64EB0801}"/>
              </a:ext>
            </a:extLst>
          </p:cNvPr>
          <p:cNvSpPr>
            <a:spLocks noGrp="1"/>
          </p:cNvSpPr>
          <p:nvPr>
            <p:ph type="body" sz="quarter" idx="26"/>
          </p:nvPr>
        </p:nvSpPr>
        <p:spPr/>
        <p:txBody>
          <a:bodyPr/>
          <a:lstStyle/>
          <a:p>
            <a:pPr marL="0" indent="0">
              <a:buNone/>
            </a:pPr>
            <a:endParaRPr lang="en-GB" dirty="0"/>
          </a:p>
          <a:p>
            <a:r>
              <a:rPr lang="en-GB" dirty="0"/>
              <a:t>Wikipedia – pretty anarchist in its approach</a:t>
            </a:r>
          </a:p>
          <a:p>
            <a:r>
              <a:rPr lang="en-GB" dirty="0"/>
              <a:t>The Anarchist Library: </a:t>
            </a:r>
            <a:r>
              <a:rPr lang="en-GB" dirty="0">
                <a:hlinkClick r:id="rId2"/>
              </a:rPr>
              <a:t>https://theanarchistlibrary.org/special/index</a:t>
            </a:r>
            <a:endParaRPr lang="en-GB" dirty="0"/>
          </a:p>
          <a:p>
            <a:r>
              <a:rPr lang="en-GB" dirty="0"/>
              <a:t>Demanding the Impossible, Peter Marshall, Harper Collins 1991</a:t>
            </a:r>
          </a:p>
          <a:p>
            <a:r>
              <a:rPr lang="en-GB" dirty="0"/>
              <a:t>The Dispossessed, Ursula K. Le </a:t>
            </a:r>
            <a:r>
              <a:rPr lang="en-GB" dirty="0" err="1"/>
              <a:t>Guin</a:t>
            </a:r>
            <a:r>
              <a:rPr lang="en-GB" dirty="0"/>
              <a:t>, 1974 (Gollancz, 2002) </a:t>
            </a:r>
          </a:p>
        </p:txBody>
      </p:sp>
    </p:spTree>
    <p:extLst>
      <p:ext uri="{BB962C8B-B14F-4D97-AF65-F5344CB8AC3E}">
        <p14:creationId xmlns:p14="http://schemas.microsoft.com/office/powerpoint/2010/main" val="395798596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424A-5765-0FE1-E654-0123700C3D2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5F665089-6067-E755-1295-E9542CD4DAAF}"/>
              </a:ext>
            </a:extLst>
          </p:cNvPr>
          <p:cNvSpPr>
            <a:spLocks noGrp="1"/>
          </p:cNvSpPr>
          <p:nvPr>
            <p:ph type="body" sz="quarter" idx="22"/>
          </p:nvPr>
        </p:nvSpPr>
        <p:spPr/>
        <p:txBody>
          <a:bodyPr/>
          <a:lstStyle/>
          <a:p>
            <a:endParaRPr lang="en-GB"/>
          </a:p>
        </p:txBody>
      </p:sp>
      <p:pic>
        <p:nvPicPr>
          <p:cNvPr id="5" name="Picture 4">
            <a:extLst>
              <a:ext uri="{FF2B5EF4-FFF2-40B4-BE49-F238E27FC236}">
                <a16:creationId xmlns:a16="http://schemas.microsoft.com/office/drawing/2014/main" id="{CB616270-F7D1-E250-698F-9BC64142B217}"/>
              </a:ext>
            </a:extLst>
          </p:cNvPr>
          <p:cNvPicPr>
            <a:picLocks noChangeAspect="1"/>
          </p:cNvPicPr>
          <p:nvPr/>
        </p:nvPicPr>
        <p:blipFill>
          <a:blip r:embed="rId2"/>
          <a:stretch>
            <a:fillRect/>
          </a:stretch>
        </p:blipFill>
        <p:spPr>
          <a:xfrm>
            <a:off x="3624580" y="914825"/>
            <a:ext cx="4942840" cy="4942840"/>
          </a:xfrm>
          <a:prstGeom prst="rect">
            <a:avLst/>
          </a:prstGeom>
        </p:spPr>
      </p:pic>
      <p:sp>
        <p:nvSpPr>
          <p:cNvPr id="4" name="Text Placeholder 3">
            <a:extLst>
              <a:ext uri="{FF2B5EF4-FFF2-40B4-BE49-F238E27FC236}">
                <a16:creationId xmlns:a16="http://schemas.microsoft.com/office/drawing/2014/main" id="{0E65B40E-C6F3-B4D3-7590-4FDC029743AD}"/>
              </a:ext>
            </a:extLst>
          </p:cNvPr>
          <p:cNvSpPr>
            <a:spLocks noGrp="1"/>
          </p:cNvSpPr>
          <p:nvPr>
            <p:ph type="body" sz="quarter" idx="26"/>
          </p:nvPr>
        </p:nvSpPr>
        <p:spPr/>
        <p:txBody>
          <a:bodyPr/>
          <a:lstStyle/>
          <a:p>
            <a:endParaRPr lang="en-GB" dirty="0"/>
          </a:p>
        </p:txBody>
      </p:sp>
    </p:spTree>
    <p:extLst>
      <p:ext uri="{BB962C8B-B14F-4D97-AF65-F5344CB8AC3E}">
        <p14:creationId xmlns:p14="http://schemas.microsoft.com/office/powerpoint/2010/main" val="221086100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424A-5765-0FE1-E654-0123700C3D2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5F665089-6067-E755-1295-E9542CD4DAAF}"/>
              </a:ext>
            </a:extLst>
          </p:cNvPr>
          <p:cNvSpPr>
            <a:spLocks noGrp="1"/>
          </p:cNvSpPr>
          <p:nvPr>
            <p:ph type="body" sz="quarter" idx="22"/>
          </p:nvPr>
        </p:nvSpPr>
        <p:spPr/>
        <p:txBody>
          <a:bodyPr/>
          <a:lstStyle/>
          <a:p>
            <a:endParaRPr lang="en-GB"/>
          </a:p>
        </p:txBody>
      </p:sp>
      <p:pic>
        <p:nvPicPr>
          <p:cNvPr id="5" name="Picture 4">
            <a:extLst>
              <a:ext uri="{FF2B5EF4-FFF2-40B4-BE49-F238E27FC236}">
                <a16:creationId xmlns:a16="http://schemas.microsoft.com/office/drawing/2014/main" id="{CB616270-F7D1-E250-698F-9BC64142B217}"/>
              </a:ext>
            </a:extLst>
          </p:cNvPr>
          <p:cNvPicPr>
            <a:picLocks noChangeAspect="1"/>
          </p:cNvPicPr>
          <p:nvPr/>
        </p:nvPicPr>
        <p:blipFill>
          <a:blip r:embed="rId2"/>
          <a:stretch>
            <a:fillRect/>
          </a:stretch>
        </p:blipFill>
        <p:spPr>
          <a:xfrm>
            <a:off x="3624580" y="914825"/>
            <a:ext cx="4942840" cy="4942840"/>
          </a:xfrm>
          <a:prstGeom prst="rect">
            <a:avLst/>
          </a:prstGeom>
        </p:spPr>
      </p:pic>
      <p:sp>
        <p:nvSpPr>
          <p:cNvPr id="4" name="Text Placeholder 3">
            <a:extLst>
              <a:ext uri="{FF2B5EF4-FFF2-40B4-BE49-F238E27FC236}">
                <a16:creationId xmlns:a16="http://schemas.microsoft.com/office/drawing/2014/main" id="{0E65B40E-C6F3-B4D3-7590-4FDC029743AD}"/>
              </a:ext>
            </a:extLst>
          </p:cNvPr>
          <p:cNvSpPr>
            <a:spLocks noGrp="1"/>
          </p:cNvSpPr>
          <p:nvPr>
            <p:ph type="body" sz="quarter" idx="26"/>
          </p:nvPr>
        </p:nvSpPr>
        <p:spPr/>
        <p:txBody>
          <a:bodyPr/>
          <a:lstStyle/>
          <a:p>
            <a:endParaRPr lang="en-GB" dirty="0"/>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856B020E-28D7-58DF-F1E4-529BE6A3D0D4}"/>
                  </a:ext>
                </a:extLst>
              </p14:cNvPr>
              <p14:cNvContentPartPr/>
              <p14:nvPr/>
            </p14:nvContentPartPr>
            <p14:xfrm>
              <a:off x="5963960" y="1005440"/>
              <a:ext cx="2203200" cy="3948480"/>
            </p14:xfrm>
          </p:contentPart>
        </mc:Choice>
        <mc:Fallback xmlns="">
          <p:pic>
            <p:nvPicPr>
              <p:cNvPr id="7" name="Ink 6">
                <a:extLst>
                  <a:ext uri="{FF2B5EF4-FFF2-40B4-BE49-F238E27FC236}">
                    <a16:creationId xmlns:a16="http://schemas.microsoft.com/office/drawing/2014/main" id="{856B020E-28D7-58DF-F1E4-529BE6A3D0D4}"/>
                  </a:ext>
                </a:extLst>
              </p:cNvPr>
              <p:cNvPicPr/>
              <p:nvPr/>
            </p:nvPicPr>
            <p:blipFill>
              <a:blip r:embed="rId4"/>
              <a:stretch>
                <a:fillRect/>
              </a:stretch>
            </p:blipFill>
            <p:spPr>
              <a:xfrm>
                <a:off x="5874320" y="825800"/>
                <a:ext cx="2382840" cy="4308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011D6B7B-67EB-6801-2507-59910742D1FA}"/>
                  </a:ext>
                </a:extLst>
              </p14:cNvPr>
              <p14:cNvContentPartPr/>
              <p14:nvPr/>
            </p14:nvContentPartPr>
            <p14:xfrm>
              <a:off x="3883520" y="843320"/>
              <a:ext cx="2050560" cy="4551840"/>
            </p14:xfrm>
          </p:contentPart>
        </mc:Choice>
        <mc:Fallback xmlns="">
          <p:pic>
            <p:nvPicPr>
              <p:cNvPr id="8" name="Ink 7">
                <a:extLst>
                  <a:ext uri="{FF2B5EF4-FFF2-40B4-BE49-F238E27FC236}">
                    <a16:creationId xmlns:a16="http://schemas.microsoft.com/office/drawing/2014/main" id="{011D6B7B-67EB-6801-2507-59910742D1FA}"/>
                  </a:ext>
                </a:extLst>
              </p:cNvPr>
              <p:cNvPicPr/>
              <p:nvPr/>
            </p:nvPicPr>
            <p:blipFill>
              <a:blip r:embed="rId6"/>
              <a:stretch>
                <a:fillRect/>
              </a:stretch>
            </p:blipFill>
            <p:spPr>
              <a:xfrm>
                <a:off x="3793520" y="663320"/>
                <a:ext cx="2230200" cy="4911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BFACB831-9A17-A83C-7D0B-44AE8B851613}"/>
                  </a:ext>
                </a:extLst>
              </p14:cNvPr>
              <p14:cNvContentPartPr/>
              <p14:nvPr/>
            </p14:nvContentPartPr>
            <p14:xfrm>
              <a:off x="5303360" y="3280640"/>
              <a:ext cx="1767960" cy="73080"/>
            </p14:xfrm>
          </p:contentPart>
        </mc:Choice>
        <mc:Fallback xmlns="">
          <p:pic>
            <p:nvPicPr>
              <p:cNvPr id="9" name="Ink 8">
                <a:extLst>
                  <a:ext uri="{FF2B5EF4-FFF2-40B4-BE49-F238E27FC236}">
                    <a16:creationId xmlns:a16="http://schemas.microsoft.com/office/drawing/2014/main" id="{BFACB831-9A17-A83C-7D0B-44AE8B851613}"/>
                  </a:ext>
                </a:extLst>
              </p:cNvPr>
              <p:cNvPicPr/>
              <p:nvPr/>
            </p:nvPicPr>
            <p:blipFill>
              <a:blip r:embed="rId8"/>
              <a:stretch>
                <a:fillRect/>
              </a:stretch>
            </p:blipFill>
            <p:spPr>
              <a:xfrm>
                <a:off x="5213720" y="3101000"/>
                <a:ext cx="1947600" cy="432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41DC1B9B-B9EA-E331-D542-BBA337BF3381}"/>
                  </a:ext>
                </a:extLst>
              </p14:cNvPr>
              <p14:cNvContentPartPr/>
              <p14:nvPr/>
            </p14:nvContentPartPr>
            <p14:xfrm>
              <a:off x="4126520" y="1259600"/>
              <a:ext cx="1705320" cy="4100400"/>
            </p14:xfrm>
          </p:contentPart>
        </mc:Choice>
        <mc:Fallback xmlns="">
          <p:pic>
            <p:nvPicPr>
              <p:cNvPr id="10" name="Ink 9">
                <a:extLst>
                  <a:ext uri="{FF2B5EF4-FFF2-40B4-BE49-F238E27FC236}">
                    <a16:creationId xmlns:a16="http://schemas.microsoft.com/office/drawing/2014/main" id="{41DC1B9B-B9EA-E331-D542-BBA337BF3381}"/>
                  </a:ext>
                </a:extLst>
              </p:cNvPr>
              <p:cNvPicPr/>
              <p:nvPr/>
            </p:nvPicPr>
            <p:blipFill>
              <a:blip r:embed="rId10"/>
              <a:stretch>
                <a:fillRect/>
              </a:stretch>
            </p:blipFill>
            <p:spPr>
              <a:xfrm>
                <a:off x="4036880" y="1079600"/>
                <a:ext cx="1884960" cy="4460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1CBB512F-CFAD-4270-41A5-AA952EAAACAA}"/>
                  </a:ext>
                </a:extLst>
              </p14:cNvPr>
              <p14:cNvContentPartPr/>
              <p14:nvPr/>
            </p14:nvContentPartPr>
            <p14:xfrm>
              <a:off x="3920960" y="1778000"/>
              <a:ext cx="1454040" cy="3417120"/>
            </p14:xfrm>
          </p:contentPart>
        </mc:Choice>
        <mc:Fallback xmlns="">
          <p:pic>
            <p:nvPicPr>
              <p:cNvPr id="11" name="Ink 10">
                <a:extLst>
                  <a:ext uri="{FF2B5EF4-FFF2-40B4-BE49-F238E27FC236}">
                    <a16:creationId xmlns:a16="http://schemas.microsoft.com/office/drawing/2014/main" id="{1CBB512F-CFAD-4270-41A5-AA952EAAACAA}"/>
                  </a:ext>
                </a:extLst>
              </p:cNvPr>
              <p:cNvPicPr/>
              <p:nvPr/>
            </p:nvPicPr>
            <p:blipFill>
              <a:blip r:embed="rId12"/>
              <a:stretch>
                <a:fillRect/>
              </a:stretch>
            </p:blipFill>
            <p:spPr>
              <a:xfrm>
                <a:off x="3831320" y="1598000"/>
                <a:ext cx="1633680" cy="3776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B6C592C4-B71F-37AC-C07C-DDAF8E92B35C}"/>
                  </a:ext>
                </a:extLst>
              </p14:cNvPr>
              <p14:cNvContentPartPr/>
              <p14:nvPr/>
            </p14:nvContentPartPr>
            <p14:xfrm>
              <a:off x="5465720" y="870440"/>
              <a:ext cx="2947680" cy="4094640"/>
            </p14:xfrm>
          </p:contentPart>
        </mc:Choice>
        <mc:Fallback xmlns="">
          <p:pic>
            <p:nvPicPr>
              <p:cNvPr id="12" name="Ink 11">
                <a:extLst>
                  <a:ext uri="{FF2B5EF4-FFF2-40B4-BE49-F238E27FC236}">
                    <a16:creationId xmlns:a16="http://schemas.microsoft.com/office/drawing/2014/main" id="{B6C592C4-B71F-37AC-C07C-DDAF8E92B35C}"/>
                  </a:ext>
                </a:extLst>
              </p:cNvPr>
              <p:cNvPicPr/>
              <p:nvPr/>
            </p:nvPicPr>
            <p:blipFill>
              <a:blip r:embed="rId14"/>
              <a:stretch>
                <a:fillRect/>
              </a:stretch>
            </p:blipFill>
            <p:spPr>
              <a:xfrm>
                <a:off x="5376080" y="690800"/>
                <a:ext cx="3127320" cy="4454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6E67D60F-9951-FB90-C584-707DEC662D6D}"/>
                  </a:ext>
                </a:extLst>
              </p14:cNvPr>
              <p14:cNvContentPartPr/>
              <p14:nvPr/>
            </p14:nvContentPartPr>
            <p14:xfrm>
              <a:off x="5207240" y="3494480"/>
              <a:ext cx="2006280" cy="41400"/>
            </p14:xfrm>
          </p:contentPart>
        </mc:Choice>
        <mc:Fallback xmlns="">
          <p:pic>
            <p:nvPicPr>
              <p:cNvPr id="13" name="Ink 12">
                <a:extLst>
                  <a:ext uri="{FF2B5EF4-FFF2-40B4-BE49-F238E27FC236}">
                    <a16:creationId xmlns:a16="http://schemas.microsoft.com/office/drawing/2014/main" id="{6E67D60F-9951-FB90-C584-707DEC662D6D}"/>
                  </a:ext>
                </a:extLst>
              </p:cNvPr>
              <p:cNvPicPr/>
              <p:nvPr/>
            </p:nvPicPr>
            <p:blipFill>
              <a:blip r:embed="rId16"/>
              <a:stretch>
                <a:fillRect/>
              </a:stretch>
            </p:blipFill>
            <p:spPr>
              <a:xfrm>
                <a:off x="5117600" y="3314480"/>
                <a:ext cx="2185920" cy="401040"/>
              </a:xfrm>
              <a:prstGeom prst="rect">
                <a:avLst/>
              </a:prstGeom>
            </p:spPr>
          </p:pic>
        </mc:Fallback>
      </mc:AlternateContent>
    </p:spTree>
    <p:extLst>
      <p:ext uri="{BB962C8B-B14F-4D97-AF65-F5344CB8AC3E}">
        <p14:creationId xmlns:p14="http://schemas.microsoft.com/office/powerpoint/2010/main" val="344832691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3595940"/>
      </p:ext>
    </p:extLst>
  </p:cSld>
  <p:clrMapOvr>
    <a:masterClrMapping/>
  </p:clrMapOvr>
  <p:transition spd="med"/>
</p:sld>
</file>

<file path=ppt/theme/theme1.xml><?xml version="1.0" encoding="utf-8"?>
<a:theme xmlns:a="http://schemas.openxmlformats.org/drawingml/2006/main" name="Blue background">
  <a:themeElements>
    <a:clrScheme name="Sage">
      <a:dk1>
        <a:srgbClr val="000000"/>
      </a:dk1>
      <a:lt1>
        <a:srgbClr val="FFFFFF"/>
      </a:lt1>
      <a:dk2>
        <a:srgbClr val="348AF7"/>
      </a:dk2>
      <a:lt2>
        <a:srgbClr val="D9EEFF"/>
      </a:lt2>
      <a:accent1>
        <a:srgbClr val="00CCC5"/>
      </a:accent1>
      <a:accent2>
        <a:srgbClr val="001A69"/>
      </a:accent2>
      <a:accent3>
        <a:srgbClr val="348AF7"/>
      </a:accent3>
      <a:accent4>
        <a:srgbClr val="133296"/>
      </a:accent4>
      <a:accent5>
        <a:srgbClr val="6395DC"/>
      </a:accent5>
      <a:accent6>
        <a:srgbClr val="08A2AE"/>
      </a:accent6>
      <a:hlink>
        <a:srgbClr val="08C9C3"/>
      </a:hlink>
      <a:folHlink>
        <a:srgbClr val="001A69"/>
      </a:folHlink>
    </a:clrScheme>
    <a:fontScheme name="Sage Peak">
      <a:majorFont>
        <a:latin typeface="Sage Peak Bold"/>
        <a:ea typeface="Sage Peak Bold"/>
        <a:cs typeface="Sage Peak Bold"/>
      </a:majorFont>
      <a:minorFont>
        <a:latin typeface="Sage Peak Medium"/>
        <a:ea typeface="Sage Peak Medium"/>
        <a:cs typeface="Sage Peak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w="12700" cap="flat">
          <a:noFill/>
          <a:miter lim="400000"/>
        </a:ln>
        <a:effectLst/>
        <a:sp3d/>
      </a:spPr>
      <a:bodyPr rot="0" spcFirstLastPara="1" vertOverflow="overflow" horzOverflow="overflow" vert="horz" wrap="square" lIns="216000" tIns="216000" rIns="216000" bIns="2160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dirty="0" err="1" smtClean="0">
            <a:ln>
              <a:noFill/>
            </a:ln>
            <a:solidFill>
              <a:schemeClr val="tx1"/>
            </a:solidFill>
            <a:effectLst/>
            <a:uFillTx/>
            <a:latin typeface="+mn-lt"/>
            <a:ea typeface="Helvetica Neue Medium"/>
            <a:cs typeface="Helvetica Neue Medium"/>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defRPr kumimoji="0" sz="2400" b="0" i="0" u="none" strike="noStrike" cap="none" spc="0" normalizeH="0" baseline="0" dirty="0" err="1" smtClean="0">
            <a:ln>
              <a:noFill/>
            </a:ln>
            <a:solidFill>
              <a:schemeClr val="bg1"/>
            </a:solidFill>
            <a:effectLst/>
            <a:uFillTx/>
            <a:latin typeface="+mn-lt"/>
            <a:ea typeface="Helvetica Neue"/>
            <a:cs typeface="Helvetica Neue"/>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age PPT Template_Standard" id="{243D64E3-EF73-0641-A4B9-AAE60D34FE07}" vid="{2735E985-ADB5-3144-9F84-37070233A090}"/>
    </a:ext>
  </a:extLst>
</a:theme>
</file>

<file path=ppt/theme/theme2.xml><?xml version="1.0" encoding="utf-8"?>
<a:theme xmlns:a="http://schemas.openxmlformats.org/drawingml/2006/main" name="White background">
  <a:themeElements>
    <a:clrScheme name="Sage">
      <a:dk1>
        <a:srgbClr val="000000"/>
      </a:dk1>
      <a:lt1>
        <a:srgbClr val="FFFFFF"/>
      </a:lt1>
      <a:dk2>
        <a:srgbClr val="348AF7"/>
      </a:dk2>
      <a:lt2>
        <a:srgbClr val="D9EEFF"/>
      </a:lt2>
      <a:accent1>
        <a:srgbClr val="00CCC5"/>
      </a:accent1>
      <a:accent2>
        <a:srgbClr val="001A69"/>
      </a:accent2>
      <a:accent3>
        <a:srgbClr val="348AF7"/>
      </a:accent3>
      <a:accent4>
        <a:srgbClr val="133296"/>
      </a:accent4>
      <a:accent5>
        <a:srgbClr val="6395DC"/>
      </a:accent5>
      <a:accent6>
        <a:srgbClr val="08A2AE"/>
      </a:accent6>
      <a:hlink>
        <a:srgbClr val="08C9C3"/>
      </a:hlink>
      <a:folHlink>
        <a:srgbClr val="001A69"/>
      </a:folHlink>
    </a:clrScheme>
    <a:fontScheme name="Sage Peak">
      <a:majorFont>
        <a:latin typeface="Sage Peak Bold"/>
        <a:ea typeface="Sage Peak Bold"/>
        <a:cs typeface="Sage Peak Bold"/>
      </a:majorFont>
      <a:minorFont>
        <a:latin typeface="Sage Peak Medium"/>
        <a:ea typeface="Sage Peak Medium"/>
        <a:cs typeface="Sage Peak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w="12700" cap="flat">
          <a:noFill/>
          <a:miter lim="400000"/>
        </a:ln>
        <a:effectLst/>
        <a:sp3d/>
      </a:spPr>
      <a:bodyPr rot="0" spcFirstLastPara="1" vertOverflow="overflow" horzOverflow="overflow" vert="horz" wrap="square" lIns="216000" tIns="216000" rIns="216000" bIns="2160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dirty="0" smtClean="0">
            <a:ln>
              <a:noFill/>
            </a:ln>
            <a:solidFill>
              <a:srgbClr val="FFFFFF"/>
            </a:solidFill>
            <a:effectLst/>
            <a:uFillTx/>
            <a:latin typeface="+mn-lt"/>
            <a:ea typeface="Helvetica Neue Medium"/>
            <a:cs typeface="Helvetica Neue Medium"/>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defRPr kumimoji="0" sz="2400" b="0" i="0" u="none" strike="noStrike" cap="none" spc="0" normalizeH="0" baseline="0" dirty="0" err="1" smtClean="0">
            <a:ln>
              <a:noFill/>
            </a:ln>
            <a:solidFill>
              <a:schemeClr val="tx1">
                <a:lumMod val="50000"/>
              </a:schemeClr>
            </a:solidFill>
            <a:effectLst/>
            <a:uFillTx/>
            <a:latin typeface="+mn-lt"/>
            <a:ea typeface="Helvetica Neue"/>
            <a:cs typeface="Helvetica Neue"/>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age PPT Template_Standard" id="{243D64E3-EF73-0641-A4B9-AAE60D34FE07}" vid="{23329B9D-35FD-AD4B-ADFA-572814ACD764}"/>
    </a:ext>
  </a:extLst>
</a:theme>
</file>

<file path=ppt/theme/theme3.xml><?xml version="1.0" encoding="utf-8"?>
<a:theme xmlns:a="http://schemas.openxmlformats.org/drawingml/2006/main" name="Light blue background ">
  <a:themeElements>
    <a:clrScheme name="Sage">
      <a:dk1>
        <a:srgbClr val="000000"/>
      </a:dk1>
      <a:lt1>
        <a:srgbClr val="FFFFFF"/>
      </a:lt1>
      <a:dk2>
        <a:srgbClr val="348AF7"/>
      </a:dk2>
      <a:lt2>
        <a:srgbClr val="D9EEFF"/>
      </a:lt2>
      <a:accent1>
        <a:srgbClr val="00CCC5"/>
      </a:accent1>
      <a:accent2>
        <a:srgbClr val="001A69"/>
      </a:accent2>
      <a:accent3>
        <a:srgbClr val="348AF7"/>
      </a:accent3>
      <a:accent4>
        <a:srgbClr val="133296"/>
      </a:accent4>
      <a:accent5>
        <a:srgbClr val="6395DC"/>
      </a:accent5>
      <a:accent6>
        <a:srgbClr val="08A2AE"/>
      </a:accent6>
      <a:hlink>
        <a:srgbClr val="08C9C3"/>
      </a:hlink>
      <a:folHlink>
        <a:srgbClr val="001A69"/>
      </a:folHlink>
    </a:clrScheme>
    <a:fontScheme name="Sage Peak">
      <a:majorFont>
        <a:latin typeface="Sage Peak Bold"/>
        <a:ea typeface="Sage Peak Bold"/>
        <a:cs typeface="Sage Peak Bold"/>
      </a:majorFont>
      <a:minorFont>
        <a:latin typeface="Sage Peak Medium"/>
        <a:ea typeface="Sage Peak Medium"/>
        <a:cs typeface="Sage Peak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w="12700" cap="flat">
          <a:noFill/>
          <a:miter lim="400000"/>
        </a:ln>
        <a:effectLst/>
        <a:sp3d/>
      </a:spPr>
      <a:bodyPr rot="0" spcFirstLastPara="1" vertOverflow="overflow" horzOverflow="overflow" vert="horz" wrap="square" lIns="216000" tIns="216000" rIns="216000" bIns="2160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dirty="0" smtClean="0">
            <a:ln>
              <a:noFill/>
            </a:ln>
            <a:solidFill>
              <a:srgbClr val="FFFFFF"/>
            </a:solidFill>
            <a:effectLst/>
            <a:uFillTx/>
            <a:latin typeface="+mn-lt"/>
            <a:ea typeface="Helvetica Neue Medium"/>
            <a:cs typeface="Helvetica Neue Medium"/>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825500" rtl="0" fontAlgn="auto" latinLnBrk="0" hangingPunct="0">
          <a:lnSpc>
            <a:spcPct val="100000"/>
          </a:lnSpc>
          <a:spcBef>
            <a:spcPts val="0"/>
          </a:spcBef>
          <a:spcAft>
            <a:spcPts val="0"/>
          </a:spcAft>
          <a:buClr>
            <a:schemeClr val="tx2"/>
          </a:buClr>
          <a:buSzTx/>
          <a:buFont typeface="Arial" panose="020B0604020202020204" pitchFamily="34" charset="0"/>
          <a:buNone/>
          <a:tabLst/>
          <a:defRPr kumimoji="0" sz="2400" b="0" i="0" u="none" strike="noStrike" cap="none" spc="0" normalizeH="0" baseline="0" dirty="0" err="1" smtClean="0">
            <a:ln>
              <a:noFill/>
            </a:ln>
            <a:solidFill>
              <a:schemeClr val="tx1">
                <a:lumMod val="50000"/>
              </a:schemeClr>
            </a:solidFill>
            <a:effectLst/>
            <a:uFillTx/>
            <a:latin typeface="+mn-lt"/>
            <a:ea typeface="Helvetica Neue"/>
            <a:cs typeface="Helvetica Neue"/>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age PPT Template_Standard" id="{243D64E3-EF73-0641-A4B9-AAE60D34FE07}" vid="{46FFE172-1833-804D-899E-16ADFB0CF53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FE8F2D674EE114D9FD6A1488C65D094" ma:contentTypeVersion="2" ma:contentTypeDescription="Create a new document." ma:contentTypeScope="" ma:versionID="dd5d0817a4aeb78d0254a87f26924561">
  <xsd:schema xmlns:xsd="http://www.w3.org/2001/XMLSchema" xmlns:xs="http://www.w3.org/2001/XMLSchema" xmlns:p="http://schemas.microsoft.com/office/2006/metadata/properties" xmlns:ns2="281889c5-e248-47c6-9d8e-6fde00702003" targetNamespace="http://schemas.microsoft.com/office/2006/metadata/properties" ma:root="true" ma:fieldsID="f3d3776e2cba38479de283938f17ce1b" ns2:_="">
    <xsd:import namespace="281889c5-e248-47c6-9d8e-6fde0070200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1889c5-e248-47c6-9d8e-6fde007020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D05157-93AB-4BA3-9BF5-0D69F86C662E}">
  <ds:schemaRefs>
    <ds:schemaRef ds:uri="http://schemas.microsoft.com/sharepoint/v3/contenttype/forms"/>
  </ds:schemaRefs>
</ds:datastoreItem>
</file>

<file path=customXml/itemProps2.xml><?xml version="1.0" encoding="utf-8"?>
<ds:datastoreItem xmlns:ds="http://schemas.openxmlformats.org/officeDocument/2006/customXml" ds:itemID="{C9381B30-E84F-45B0-B191-B038E553FD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1889c5-e248-47c6-9d8e-6fde007020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F792FE-D629-4B01-9495-ED697E0F47CB}">
  <ds:schemaRefs>
    <ds:schemaRef ds:uri="http://schemas.openxmlformats.org/package/2006/metadata/core-properties"/>
    <ds:schemaRef ds:uri="http://schemas.microsoft.com/office/2006/metadata/properties"/>
    <ds:schemaRef ds:uri="http://www.w3.org/XML/1998/namespace"/>
    <ds:schemaRef ds:uri="http://purl.org/dc/dcmitype/"/>
    <ds:schemaRef ds:uri="http://schemas.microsoft.com/office/2006/documentManagement/types"/>
    <ds:schemaRef ds:uri="http://purl.org/dc/terms/"/>
    <ds:schemaRef ds:uri="http://schemas.microsoft.com/office/infopath/2007/PartnerControls"/>
    <ds:schemaRef ds:uri="281889c5-e248-47c6-9d8e-6fde00702003"/>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Sage PPT Template_Standard</Template>
  <TotalTime>256</TotalTime>
  <Words>482</Words>
  <Application>Microsoft Office PowerPoint</Application>
  <PresentationFormat>Widescreen</PresentationFormat>
  <Paragraphs>71</Paragraphs>
  <Slides>11</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11</vt:i4>
      </vt:variant>
    </vt:vector>
  </HeadingPairs>
  <TitlesOfParts>
    <vt:vector size="19" baseType="lpstr">
      <vt:lpstr>Oxygen</vt:lpstr>
      <vt:lpstr>Sage Peak Medium</vt:lpstr>
      <vt:lpstr>Arial</vt:lpstr>
      <vt:lpstr>Sage Peak Bold</vt:lpstr>
      <vt:lpstr>Calibri</vt:lpstr>
      <vt:lpstr>Blue background</vt:lpstr>
      <vt:lpstr>White background</vt:lpstr>
      <vt:lpstr>Light blue background </vt:lpstr>
      <vt:lpstr>Is Intellectual Property Theft?</vt:lpstr>
      <vt:lpstr>PowerPoint Presentation</vt:lpstr>
      <vt:lpstr>What is anarchism?</vt:lpstr>
      <vt:lpstr>“Property is theft!”</vt:lpstr>
      <vt:lpstr>“My thoughts are my property as the air in my lungs is my property. When I publish my ideas, they become the property of as many persons as comprehend them. ” </vt:lpstr>
      <vt:lpstr>“Information is power. But like all power, there are those who want to keep it for themselves. The world’s entire scientific and cultural heritage, published over centuries in books and journals, is increasingly being digitized and locked up by a handful of private corporations.” </vt:lpstr>
      <vt:lpstr>Is intellectual property theft?</vt:lpstr>
      <vt:lpstr>Resources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Intellectual Property Theft?</dc:title>
  <dc:creator>Mark Walford (he/him/his)</dc:creator>
  <cp:lastModifiedBy>Mark Walford (he/him/his)</cp:lastModifiedBy>
  <cp:revision>2</cp:revision>
  <dcterms:created xsi:type="dcterms:W3CDTF">2023-07-13T12:01:39Z</dcterms:created>
  <dcterms:modified xsi:type="dcterms:W3CDTF">2023-07-14T11:31:03Z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0x010100FFE8F2D674EE114D9FD6A1488C65D094</vt:lpwstr>
  </property>
</Properties>
</file>