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6858000" cx="9144000"/>
  <p:notesSz cx="6797675" cy="9874250"/>
  <p:embeddedFontLst>
    <p:embeddedFont>
      <p:font typeface="Arial Black"/>
      <p:regular r:id="rId67"/>
    </p:embeddedFont>
    <p:embeddedFont>
      <p:font typeface="Slabo 27px"/>
      <p:regular r:id="rId68"/>
    </p:embeddedFont>
    <p:embeddedFont>
      <p:font typeface="Open Sans"/>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BC56A777-2E72-4A64-A6A5-780228EBFF71}">
  <a:tblStyle styleId="{BC56A777-2E72-4A64-A6A5-780228EBFF71}"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EF4E7"/>
          </a:solidFill>
        </a:fill>
      </a:tcStyle>
    </a:wholeTbl>
    <a:band1H>
      <a:tcTxStyle b="off" i="off"/>
      <a:tcStyle>
        <a:fill>
          <a:solidFill>
            <a:srgbClr val="FDE8CB"/>
          </a:solidFill>
        </a:fill>
      </a:tcStyle>
    </a:band1H>
    <a:band2H>
      <a:tcTxStyle b="off" i="off"/>
    </a:band2H>
    <a:band1V>
      <a:tcTxStyle b="off" i="off"/>
      <a:tcStyle>
        <a:fill>
          <a:solidFill>
            <a:srgbClr val="FDE8C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schemas.openxmlformats.org/officeDocument/2006/relationships/font" Target="fonts/OpenSans-bold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OpenSans-italic.fntdata"/><Relationship Id="rId70" Type="http://schemas.openxmlformats.org/officeDocument/2006/relationships/font" Target="fonts/OpenSans-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Slabo27px-regular.fntdata"/><Relationship Id="rId23" Type="http://schemas.openxmlformats.org/officeDocument/2006/relationships/slide" Target="slides/slide18.xml"/><Relationship Id="rId67" Type="http://schemas.openxmlformats.org/officeDocument/2006/relationships/font" Target="fonts/ArialBlack-regular.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OpenSans-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3713"/>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3713"/>
          </a:xfrm>
          <a:prstGeom prst="rect">
            <a:avLst/>
          </a:prstGeom>
          <a:noFill/>
          <a:ln>
            <a:noFill/>
          </a:ln>
        </p:spPr>
        <p:txBody>
          <a:bodyPr anchorCtr="0" anchor="t" bIns="91425" lIns="91425" spcFirstLastPara="1" rIns="91425" wrap="square" tIns="91425"/>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378824"/>
            <a:ext cx="2945659" cy="493713"/>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1: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1: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05" name="Google Shape;105;p1: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2: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22" name="Google Shape;122;p2: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p2: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This is guidance for trainers – remove this slide before playing.</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US"/>
              <a:t>The game is currently designed to be played by participants with, at minimum, basic copyright knowledge, though of course it can be adapted for other audiences.</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US"/>
              <a:t>Version 1.2: Exceptions cards have been labelled Basic (with B in the bottom right corner) or Advanced (with A in the bottom right corner). </a:t>
            </a:r>
            <a:endParaRPr/>
          </a:p>
          <a:p>
            <a:pPr indent="0" lvl="0" marL="0" marR="0" rtl="0" algn="l">
              <a:lnSpc>
                <a:spcPct val="100000"/>
              </a:lnSpc>
              <a:spcBef>
                <a:spcPts val="0"/>
              </a:spcBef>
              <a:spcAft>
                <a:spcPts val="0"/>
              </a:spcAft>
              <a:buClr>
                <a:srgbClr val="000000"/>
              </a:buClr>
              <a:buSzPts val="1400"/>
              <a:buFont typeface="Arial"/>
              <a:buNone/>
            </a:pPr>
            <a:r>
              <a:rPr lang="en-US"/>
              <a:t>For games where participants have a limited knowledge of copyright, use Basic exceptions cards only. </a:t>
            </a:r>
            <a:endParaRPr/>
          </a:p>
          <a:p>
            <a:pPr indent="0" lvl="0" marL="0" marR="0" rtl="0" algn="l">
              <a:lnSpc>
                <a:spcPct val="100000"/>
              </a:lnSpc>
              <a:spcBef>
                <a:spcPts val="0"/>
              </a:spcBef>
              <a:spcAft>
                <a:spcPts val="0"/>
              </a:spcAft>
              <a:buClr>
                <a:srgbClr val="000000"/>
              </a:buClr>
              <a:buSzPts val="1400"/>
              <a:buFont typeface="Arial"/>
              <a:buNone/>
            </a:pPr>
            <a:r>
              <a:rPr lang="en-US"/>
              <a:t>For games where participants have more copyright expertise, use both Basic and Advanced exceptions cards.</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US"/>
              <a:t>This game can be played collaboratively (without scoring) or competitively with the suggested scoring rubric below. </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US"/>
              <a:t>Suggested scoring rubric: </a:t>
            </a:r>
            <a:endParaRPr/>
          </a:p>
          <a:p>
            <a:pPr indent="0" lvl="0" marL="0" marR="0" rtl="0" algn="l">
              <a:lnSpc>
                <a:spcPct val="100000"/>
              </a:lnSpc>
              <a:spcBef>
                <a:spcPts val="0"/>
              </a:spcBef>
              <a:spcAft>
                <a:spcPts val="0"/>
              </a:spcAft>
              <a:buClr>
                <a:srgbClr val="000000"/>
              </a:buClr>
              <a:buSzPts val="1400"/>
              <a:buFont typeface="Arial"/>
              <a:buNone/>
            </a:pPr>
            <a:r>
              <a:rPr lang="en-US"/>
              <a:t>Copyright Quiz - warm-up activity - no points attributed</a:t>
            </a:r>
            <a:endParaRPr/>
          </a:p>
          <a:p>
            <a:pPr indent="0" lvl="0" marL="0" marR="0" rtl="0" algn="l">
              <a:lnSpc>
                <a:spcPct val="100000"/>
              </a:lnSpc>
              <a:spcBef>
                <a:spcPts val="0"/>
              </a:spcBef>
              <a:spcAft>
                <a:spcPts val="0"/>
              </a:spcAft>
              <a:buClr>
                <a:srgbClr val="000000"/>
              </a:buClr>
              <a:buSzPts val="1400"/>
              <a:buFont typeface="Arial"/>
              <a:buNone/>
            </a:pPr>
            <a:r>
              <a:rPr lang="en-US"/>
              <a:t>Before the game, host should already have determined the cards expected for each item/scenario (suggested answers for the scenarios are included here)</a:t>
            </a:r>
            <a:endParaRPr/>
          </a:p>
          <a:p>
            <a:pPr indent="0" lvl="0" marL="0" marR="0" rtl="0" algn="l">
              <a:lnSpc>
                <a:spcPct val="100000"/>
              </a:lnSpc>
              <a:spcBef>
                <a:spcPts val="0"/>
              </a:spcBef>
              <a:spcAft>
                <a:spcPts val="0"/>
              </a:spcAft>
              <a:buClr>
                <a:srgbClr val="000000"/>
              </a:buClr>
              <a:buSzPts val="1400"/>
              <a:buFont typeface="Arial"/>
              <a:buNone/>
            </a:pPr>
            <a:r>
              <a:rPr lang="en-US"/>
              <a:t>Round 1 - Works - 2 points if participants get all cards expected for their item (deduct portion of points for the cards that are missed) (to facilitate things, can provide number of expected cards on a post-it since it can vary per item)</a:t>
            </a:r>
            <a:endParaRPr/>
          </a:p>
          <a:p>
            <a:pPr indent="0" lvl="0" marL="0" marR="0" rtl="0" algn="l">
              <a:lnSpc>
                <a:spcPct val="100000"/>
              </a:lnSpc>
              <a:spcBef>
                <a:spcPts val="0"/>
              </a:spcBef>
              <a:spcAft>
                <a:spcPts val="0"/>
              </a:spcAft>
              <a:buClr>
                <a:srgbClr val="000000"/>
              </a:buClr>
              <a:buSzPts val="1400"/>
              <a:buFont typeface="Arial"/>
              <a:buNone/>
            </a:pPr>
            <a:r>
              <a:rPr lang="en-US"/>
              <a:t>Round 2 - Usages - 1 point per card</a:t>
            </a:r>
            <a:endParaRPr/>
          </a:p>
          <a:p>
            <a:pPr indent="0" lvl="0" marL="0" marR="0" rtl="0" algn="l">
              <a:lnSpc>
                <a:spcPct val="100000"/>
              </a:lnSpc>
              <a:spcBef>
                <a:spcPts val="0"/>
              </a:spcBef>
              <a:spcAft>
                <a:spcPts val="0"/>
              </a:spcAft>
              <a:buClr>
                <a:srgbClr val="000000"/>
              </a:buClr>
              <a:buSzPts val="1400"/>
              <a:buFont typeface="Arial"/>
              <a:buNone/>
            </a:pPr>
            <a:r>
              <a:rPr lang="en-US"/>
              <a:t>Round 3 - Licences - 1 point per card</a:t>
            </a:r>
            <a:endParaRPr/>
          </a:p>
          <a:p>
            <a:pPr indent="0" lvl="0" marL="0" marR="0" rtl="0" algn="l">
              <a:lnSpc>
                <a:spcPct val="100000"/>
              </a:lnSpc>
              <a:spcBef>
                <a:spcPts val="0"/>
              </a:spcBef>
              <a:spcAft>
                <a:spcPts val="0"/>
              </a:spcAft>
              <a:buClr>
                <a:srgbClr val="000000"/>
              </a:buClr>
              <a:buSzPts val="1400"/>
              <a:buFont typeface="Arial"/>
              <a:buNone/>
            </a:pPr>
            <a:r>
              <a:rPr lang="en-US"/>
              <a:t>Round 4 - Exceptions - 1 point per card</a:t>
            </a:r>
            <a:endParaRPr/>
          </a:p>
          <a:p>
            <a:pPr indent="0" lvl="0" marL="0" marR="0" rtl="0" algn="l">
              <a:lnSpc>
                <a:spcPct val="100000"/>
              </a:lnSpc>
              <a:spcBef>
                <a:spcPts val="0"/>
              </a:spcBef>
              <a:spcAft>
                <a:spcPts val="0"/>
              </a:spcAft>
              <a:buClr>
                <a:srgbClr val="000000"/>
              </a:buClr>
              <a:buSzPts val="1400"/>
              <a:buFont typeface="Arial"/>
              <a:buNone/>
            </a:pPr>
            <a:r>
              <a:rPr lang="en-US"/>
              <a:t>Round 5 - all cards - 1 point per card</a:t>
            </a:r>
            <a:endParaRPr/>
          </a:p>
          <a:p>
            <a:pPr indent="0" lvl="0" marL="0" marR="0" rtl="0" algn="l">
              <a:lnSpc>
                <a:spcPct val="100000"/>
              </a:lnSpc>
              <a:spcBef>
                <a:spcPts val="0"/>
              </a:spcBef>
              <a:spcAft>
                <a:spcPts val="0"/>
              </a:spcAft>
              <a:buClr>
                <a:srgbClr val="000000"/>
              </a:buClr>
              <a:buSzPts val="1400"/>
              <a:buFont typeface="Arial"/>
              <a:buNone/>
            </a:pPr>
            <a:r>
              <a:rPr lang="en-US"/>
              <a:t>Bonus points are also possible for all rounds if participants can argue that “extra” card(s) apply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p3: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36" name="Google Shape;136;p3: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p4: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In overview let the participants know that the scoring system is subjective. </a:t>
            </a:r>
            <a:endParaRPr b="0" i="0" sz="1200" u="none" cap="none" strike="noStrike">
              <a:solidFill>
                <a:schemeClr val="dk1"/>
              </a:solidFill>
              <a:latin typeface="Calibri"/>
              <a:ea typeface="Calibri"/>
              <a:cs typeface="Calibri"/>
              <a:sym typeface="Calibri"/>
            </a:endParaRPr>
          </a:p>
        </p:txBody>
      </p:sp>
      <p:sp>
        <p:nvSpPr>
          <p:cNvPr id="143" name="Google Shape;143;p4: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5: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5: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Think about using Kahoot! or similar tool for the copyright quiz </a:t>
            </a:r>
            <a:endParaRPr/>
          </a:p>
          <a:p>
            <a:pPr indent="0" lvl="0" marL="0" marR="0" rtl="0" algn="l">
              <a:lnSpc>
                <a:spcPct val="100000"/>
              </a:lnSpc>
              <a:spcBef>
                <a:spcPts val="0"/>
              </a:spcBef>
              <a:spcAft>
                <a:spcPts val="0"/>
              </a:spcAft>
              <a:buClr>
                <a:srgbClr val="000000"/>
              </a:buClr>
              <a:buSzPts val="1400"/>
              <a:buFont typeface="Arial"/>
              <a:buNone/>
            </a:pPr>
            <a:r>
              <a:rPr lang="en-US"/>
              <a:t>Provide each team with display cards for team name so that the score-keeper can easily identify the team name. </a:t>
            </a:r>
            <a:endParaRPr/>
          </a:p>
        </p:txBody>
      </p:sp>
      <p:sp>
        <p:nvSpPr>
          <p:cNvPr id="150" name="Google Shape;150;p5: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472f271ac7_0_0: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472f271ac7_0_0:notes"/>
          <p:cNvSpPr txBox="1"/>
          <p:nvPr>
            <p:ph idx="1" type="body"/>
          </p:nvPr>
        </p:nvSpPr>
        <p:spPr>
          <a:xfrm>
            <a:off x="679768" y="4690269"/>
            <a:ext cx="5438100" cy="444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472f271ac7_0_0:notes"/>
          <p:cNvSpPr txBox="1"/>
          <p:nvPr>
            <p:ph idx="12" type="sldNum"/>
          </p:nvPr>
        </p:nvSpPr>
        <p:spPr>
          <a:xfrm>
            <a:off x="3850443" y="9378824"/>
            <a:ext cx="2945700" cy="493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6: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W</a:t>
            </a:r>
            <a:r>
              <a:rPr b="0" i="0" lang="en-US" sz="1200" u="none" cap="none" strike="noStrike">
                <a:solidFill>
                  <a:schemeClr val="dk1"/>
                </a:solidFill>
                <a:latin typeface="Calibri"/>
                <a:ea typeface="Calibri"/>
                <a:cs typeface="Calibri"/>
                <a:sym typeface="Calibri"/>
              </a:rPr>
              <a:t>hat are the main kinds of rights?</a:t>
            </a:r>
            <a:endParaRPr b="0" i="0" sz="1200" u="none" cap="none" strike="noStrike">
              <a:solidFill>
                <a:schemeClr val="dk1"/>
              </a:solidFill>
              <a:latin typeface="Calibri"/>
              <a:ea typeface="Calibri"/>
              <a:cs typeface="Calibri"/>
              <a:sym typeface="Calibri"/>
            </a:endParaRPr>
          </a:p>
        </p:txBody>
      </p:sp>
      <p:sp>
        <p:nvSpPr>
          <p:cNvPr id="170" name="Google Shape;170;p6: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472f271ac7_0_20: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77" name="Google Shape;177;g472f271ac7_0_20: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p7: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84" name="Google Shape;184;p7: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72f271ac7_0_14: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91" name="Google Shape;191;g472f271ac7_0_14: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p8: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98" name="Google Shape;198;p8: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472f271ac7_0_26: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05" name="Google Shape;205;g472f271ac7_0_26: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p9: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12" name="Google Shape;212;p9: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72f271ac7_0_32: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You may also wish to </a:t>
            </a:r>
            <a:r>
              <a:rPr lang="en-US"/>
              <a:t>mention Crown Copyright</a:t>
            </a:r>
            <a:endParaRPr b="0" i="0" sz="1200" u="none" cap="none" strike="noStrike">
              <a:solidFill>
                <a:schemeClr val="dk1"/>
              </a:solidFill>
              <a:latin typeface="Calibri"/>
              <a:ea typeface="Calibri"/>
              <a:cs typeface="Calibri"/>
              <a:sym typeface="Calibri"/>
            </a:endParaRPr>
          </a:p>
        </p:txBody>
      </p:sp>
      <p:sp>
        <p:nvSpPr>
          <p:cNvPr id="219" name="Google Shape;219;g472f271ac7_0_32: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p10: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26" name="Google Shape;226;p10: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472f271ac7_0_38: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33" name="Google Shape;233;g472f271ac7_0_38: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p11: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1: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41" name="Google Shape;241;p11: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472f271ac7_0_44: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472f271ac7_0_44:notes"/>
          <p:cNvSpPr txBox="1"/>
          <p:nvPr>
            <p:ph idx="1" type="body"/>
          </p:nvPr>
        </p:nvSpPr>
        <p:spPr>
          <a:xfrm>
            <a:off x="679768" y="4690269"/>
            <a:ext cx="5438100" cy="444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49" name="Google Shape;249;g472f271ac7_0_44:notes"/>
          <p:cNvSpPr txBox="1"/>
          <p:nvPr>
            <p:ph idx="12" type="sldNum"/>
          </p:nvPr>
        </p:nvSpPr>
        <p:spPr>
          <a:xfrm>
            <a:off x="3850443" y="9378824"/>
            <a:ext cx="2945700" cy="4938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472f271ac7_0_51: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56" name="Google Shape;256;g472f271ac7_0_51: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p12: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63" name="Google Shape;263;p12: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p13: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70" name="Google Shape;270;p13: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472f271ac7_0_57: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77" name="Google Shape;277;g472f271ac7_0_57: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p14: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4: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Note that the rounds played in with these slides do not currently use the Risk suit but the cards are included in the deck and that it could easily be incorporated in Round 5, time allowing, for more nuanced and true-to-life play, since copyright decisions almost always involve some degree of risk assessment.</a:t>
            </a:r>
            <a:endParaRPr b="0" i="0" sz="1200" u="none" cap="none" strike="noStrike">
              <a:solidFill>
                <a:schemeClr val="dk1"/>
              </a:solidFill>
              <a:latin typeface="Calibri"/>
              <a:ea typeface="Calibri"/>
              <a:cs typeface="Calibri"/>
              <a:sym typeface="Calibri"/>
            </a:endParaRPr>
          </a:p>
        </p:txBody>
      </p:sp>
      <p:sp>
        <p:nvSpPr>
          <p:cNvPr id="285" name="Google Shape;285;p14: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p15: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Let teams know that they should lay out the suit they are playing on the table. </a:t>
            </a:r>
            <a:endParaRPr b="0" i="0" sz="1200" u="none" cap="none" strike="noStrike">
              <a:solidFill>
                <a:schemeClr val="dk1"/>
              </a:solidFill>
              <a:latin typeface="Calibri"/>
              <a:ea typeface="Calibri"/>
              <a:cs typeface="Calibri"/>
              <a:sym typeface="Calibri"/>
            </a:endParaRPr>
          </a:p>
        </p:txBody>
      </p:sp>
      <p:sp>
        <p:nvSpPr>
          <p:cNvPr id="295" name="Google Shape;295;p15: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p16: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317" name="Google Shape;317;p16: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p17: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7: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324" name="Google Shape;324;p17: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p18: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Take a moment to review the cards</a:t>
            </a:r>
            <a:endParaRPr b="0" i="0" sz="1200" u="none" cap="none" strike="noStrike">
              <a:solidFill>
                <a:schemeClr val="dk1"/>
              </a:solidFill>
              <a:latin typeface="Calibri"/>
              <a:ea typeface="Calibri"/>
              <a:cs typeface="Calibri"/>
              <a:sym typeface="Calibri"/>
            </a:endParaRPr>
          </a:p>
        </p:txBody>
      </p:sp>
      <p:sp>
        <p:nvSpPr>
          <p:cNvPr id="334" name="Google Shape;334;p18: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p19: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19: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Public domain: Generally, copyright expires 50 years after the death of the author. However, important changes are coming. The ratification of the United States-Mexico-Canada-Agreement (reached Sept. 30, 2018) will extend the duration of copyright by 20 years (i.e. life + 70 years). Final ratification and implementation of the agreement are pending. Changes to the Copyright Act may not take effect until after 2020.</a:t>
            </a:r>
            <a:endParaRPr b="0" i="0" sz="1200" u="none" cap="none" strike="noStrike">
              <a:solidFill>
                <a:schemeClr val="dk1"/>
              </a:solidFill>
              <a:latin typeface="Calibri"/>
              <a:ea typeface="Calibri"/>
              <a:cs typeface="Calibri"/>
              <a:sym typeface="Calibri"/>
            </a:endParaRPr>
          </a:p>
        </p:txBody>
      </p:sp>
      <p:sp>
        <p:nvSpPr>
          <p:cNvPr id="352" name="Google Shape;352;p19: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p20: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p20: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Objects can include: DVDs, musical birthday cards, books (in and out of copyright), CDs, Software etc.</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Each team is given a different item. Let th</a:t>
            </a:r>
            <a:r>
              <a:rPr lang="en-US"/>
              <a:t>e audience know that the objects are only for this round.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373" name="Google Shape;373;p20: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1" name="Shape 381"/>
        <p:cNvGrpSpPr/>
        <p:nvPr/>
      </p:nvGrpSpPr>
      <p:grpSpPr>
        <a:xfrm>
          <a:off x="0" y="0"/>
          <a:ext cx="0" cy="0"/>
          <a:chOff x="0" y="0"/>
          <a:chExt cx="0" cy="0"/>
        </a:xfrm>
      </p:grpSpPr>
      <p:sp>
        <p:nvSpPr>
          <p:cNvPr id="382" name="Google Shape;382;p21: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Use is </a:t>
            </a:r>
            <a:r>
              <a:rPr lang="en-US"/>
              <a:t>the act you are performing</a:t>
            </a:r>
            <a:r>
              <a:rPr b="0" i="0" lang="en-US" sz="1200" u="none" cap="none" strike="noStrike">
                <a:solidFill>
                  <a:schemeClr val="dk1"/>
                </a:solidFill>
                <a:latin typeface="Calibri"/>
                <a:ea typeface="Calibri"/>
                <a:cs typeface="Calibri"/>
                <a:sym typeface="Calibri"/>
              </a:rPr>
              <a:t> with the copyright work </a:t>
            </a:r>
            <a:endParaRPr b="0" i="0" sz="1200" u="none" cap="none" strike="noStrike">
              <a:solidFill>
                <a:schemeClr val="dk1"/>
              </a:solidFill>
              <a:latin typeface="Calibri"/>
              <a:ea typeface="Calibri"/>
              <a:cs typeface="Calibri"/>
              <a:sym typeface="Calibri"/>
            </a:endParaRPr>
          </a:p>
        </p:txBody>
      </p:sp>
      <p:sp>
        <p:nvSpPr>
          <p:cNvPr id="383" name="Google Shape;383;p21: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7" name="Shape 387"/>
        <p:cNvGrpSpPr/>
        <p:nvPr/>
      </p:nvGrpSpPr>
      <p:grpSpPr>
        <a:xfrm>
          <a:off x="0" y="0"/>
          <a:ext cx="0" cy="0"/>
          <a:chOff x="0" y="0"/>
          <a:chExt cx="0" cy="0"/>
        </a:xfrm>
      </p:grpSpPr>
      <p:sp>
        <p:nvSpPr>
          <p:cNvPr id="388" name="Google Shape;388;p22: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22: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390" name="Google Shape;390;p22: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8" name="Shape 398"/>
        <p:cNvGrpSpPr/>
        <p:nvPr/>
      </p:nvGrpSpPr>
      <p:grpSpPr>
        <a:xfrm>
          <a:off x="0" y="0"/>
          <a:ext cx="0" cy="0"/>
          <a:chOff x="0" y="0"/>
          <a:chExt cx="0" cy="0"/>
        </a:xfrm>
      </p:grpSpPr>
      <p:sp>
        <p:nvSpPr>
          <p:cNvPr id="399" name="Google Shape;399;p23: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H</a:t>
            </a:r>
            <a:r>
              <a:rPr b="0" i="0" lang="en-US" sz="1200" u="none" cap="none" strike="noStrike">
                <a:solidFill>
                  <a:schemeClr val="dk1"/>
                </a:solidFill>
                <a:latin typeface="Calibri"/>
                <a:ea typeface="Calibri"/>
                <a:cs typeface="Calibri"/>
                <a:sym typeface="Calibri"/>
              </a:rPr>
              <a:t>ere are the usages, make sure to take a look at them all</a:t>
            </a:r>
            <a:endParaRPr b="0" i="0" sz="1200" u="none" cap="none" strike="noStrike">
              <a:solidFill>
                <a:schemeClr val="dk1"/>
              </a:solidFill>
              <a:latin typeface="Calibri"/>
              <a:ea typeface="Calibri"/>
              <a:cs typeface="Calibri"/>
              <a:sym typeface="Calibri"/>
            </a:endParaRPr>
          </a:p>
        </p:txBody>
      </p:sp>
      <p:sp>
        <p:nvSpPr>
          <p:cNvPr id="400" name="Google Shape;400;p23: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p24: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16" name="Google Shape;416;p24: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p25: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25: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27" name="Google Shape;427;p25: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Google Shape;438;p26: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26: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40" name="Google Shape;440;p26: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p27: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54" name="Google Shape;454;p27: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p28: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8: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61" name="Google Shape;461;p28: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9" name="Shape 469"/>
        <p:cNvGrpSpPr/>
        <p:nvPr/>
      </p:nvGrpSpPr>
      <p:grpSpPr>
        <a:xfrm>
          <a:off x="0" y="0"/>
          <a:ext cx="0" cy="0"/>
          <a:chOff x="0" y="0"/>
          <a:chExt cx="0" cy="0"/>
        </a:xfrm>
      </p:grpSpPr>
      <p:sp>
        <p:nvSpPr>
          <p:cNvPr id="470" name="Google Shape;470;p29: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71" name="Google Shape;471;p29: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p30: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487" name="Google Shape;487;p30: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7" name="Shape 507"/>
        <p:cNvGrpSpPr/>
        <p:nvPr/>
      </p:nvGrpSpPr>
      <p:grpSpPr>
        <a:xfrm>
          <a:off x="0" y="0"/>
          <a:ext cx="0" cy="0"/>
          <a:chOff x="0" y="0"/>
          <a:chExt cx="0" cy="0"/>
        </a:xfrm>
      </p:grpSpPr>
      <p:sp>
        <p:nvSpPr>
          <p:cNvPr id="508" name="Google Shape;508;p31: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509" name="Google Shape;509;p31: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7" name="Shape 517"/>
        <p:cNvGrpSpPr/>
        <p:nvPr/>
      </p:nvGrpSpPr>
      <p:grpSpPr>
        <a:xfrm>
          <a:off x="0" y="0"/>
          <a:ext cx="0" cy="0"/>
          <a:chOff x="0" y="0"/>
          <a:chExt cx="0" cy="0"/>
        </a:xfrm>
      </p:grpSpPr>
      <p:sp>
        <p:nvSpPr>
          <p:cNvPr id="518" name="Google Shape;518;p32: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519" name="Google Shape;519;p32: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9" name="Shape 529"/>
        <p:cNvGrpSpPr/>
        <p:nvPr/>
      </p:nvGrpSpPr>
      <p:grpSpPr>
        <a:xfrm>
          <a:off x="0" y="0"/>
          <a:ext cx="0" cy="0"/>
          <a:chOff x="0" y="0"/>
          <a:chExt cx="0" cy="0"/>
        </a:xfrm>
      </p:grpSpPr>
      <p:sp>
        <p:nvSpPr>
          <p:cNvPr id="530" name="Google Shape;530;g472f271ac7_0_64: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531" name="Google Shape;531;g472f271ac7_0_64:notes"/>
          <p:cNvSpPr/>
          <p:nvPr>
            <p:ph idx="2" type="sldImg"/>
          </p:nvPr>
        </p:nvSpPr>
        <p:spPr>
          <a:xfrm>
            <a:off x="931863" y="741363"/>
            <a:ext cx="49338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3" name="Shape 543"/>
        <p:cNvGrpSpPr/>
        <p:nvPr/>
      </p:nvGrpSpPr>
      <p:grpSpPr>
        <a:xfrm>
          <a:off x="0" y="0"/>
          <a:ext cx="0" cy="0"/>
          <a:chOff x="0" y="0"/>
          <a:chExt cx="0" cy="0"/>
        </a:xfrm>
      </p:grpSpPr>
      <p:sp>
        <p:nvSpPr>
          <p:cNvPr id="544" name="Google Shape;544;p33: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In</a:t>
            </a:r>
            <a:r>
              <a:rPr b="0" i="0" lang="en-US" sz="1200" u="none" cap="none" strike="noStrike">
                <a:solidFill>
                  <a:schemeClr val="dk1"/>
                </a:solidFill>
                <a:latin typeface="Calibri"/>
                <a:ea typeface="Calibri"/>
                <a:cs typeface="Calibri"/>
                <a:sym typeface="Calibri"/>
              </a:rPr>
              <a:t> the </a:t>
            </a:r>
            <a:r>
              <a:rPr b="0" i="1" lang="en-US" sz="1200" u="none" cap="none" strike="noStrike">
                <a:solidFill>
                  <a:schemeClr val="dk1"/>
                </a:solidFill>
                <a:latin typeface="Calibri"/>
                <a:ea typeface="Calibri"/>
                <a:cs typeface="Calibri"/>
                <a:sym typeface="Calibri"/>
              </a:rPr>
              <a:t>Copyright Act</a:t>
            </a:r>
            <a:r>
              <a:rPr b="0" i="0" lang="en-US" sz="1200" u="none" cap="none" strike="noStrike">
                <a:solidFill>
                  <a:schemeClr val="dk1"/>
                </a:solidFill>
                <a:latin typeface="Calibri"/>
                <a:ea typeface="Calibri"/>
                <a:cs typeface="Calibri"/>
                <a:sym typeface="Calibri"/>
              </a:rPr>
              <a:t> there are exceptions to copyright infringement.  </a:t>
            </a:r>
            <a:endParaRPr b="0" i="0" sz="1200" u="none" cap="none" strike="noStrike">
              <a:solidFill>
                <a:schemeClr val="dk1"/>
              </a:solidFill>
              <a:latin typeface="Calibri"/>
              <a:ea typeface="Calibri"/>
              <a:cs typeface="Calibri"/>
              <a:sym typeface="Calibri"/>
            </a:endParaRPr>
          </a:p>
        </p:txBody>
      </p:sp>
      <p:sp>
        <p:nvSpPr>
          <p:cNvPr id="545" name="Google Shape;545;p33: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9" name="Shape 549"/>
        <p:cNvGrpSpPr/>
        <p:nvPr/>
      </p:nvGrpSpPr>
      <p:grpSpPr>
        <a:xfrm>
          <a:off x="0" y="0"/>
          <a:ext cx="0" cy="0"/>
          <a:chOff x="0" y="0"/>
          <a:chExt cx="0" cy="0"/>
        </a:xfrm>
      </p:grpSpPr>
      <p:sp>
        <p:nvSpPr>
          <p:cNvPr id="550" name="Google Shape;550;p34: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551" name="Google Shape;551;p34: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9" name="Shape 559"/>
        <p:cNvGrpSpPr/>
        <p:nvPr/>
      </p:nvGrpSpPr>
      <p:grpSpPr>
        <a:xfrm>
          <a:off x="0" y="0"/>
          <a:ext cx="0" cy="0"/>
          <a:chOff x="0" y="0"/>
          <a:chExt cx="0" cy="0"/>
        </a:xfrm>
      </p:grpSpPr>
      <p:sp>
        <p:nvSpPr>
          <p:cNvPr id="560" name="Google Shape;560;p35: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35: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t>Exceptions cards have been labelled Basic (with B in the bottom right corner) or Advanced (with A in the bottom right corner). </a:t>
            </a:r>
            <a:endParaRPr/>
          </a:p>
          <a:p>
            <a:pPr indent="0" lvl="0" marL="0" marR="0" rtl="0" algn="l">
              <a:lnSpc>
                <a:spcPct val="100000"/>
              </a:lnSpc>
              <a:spcBef>
                <a:spcPts val="0"/>
              </a:spcBef>
              <a:spcAft>
                <a:spcPts val="0"/>
              </a:spcAft>
              <a:buClr>
                <a:schemeClr val="dk1"/>
              </a:buClr>
              <a:buSzPts val="1400"/>
              <a:buFont typeface="Arial"/>
              <a:buNone/>
            </a:pPr>
            <a:r>
              <a:rPr lang="en-US"/>
              <a:t>If you are playing with only the B deck, you may wish to remove the A exceptions from these slides</a:t>
            </a:r>
            <a:endParaRPr/>
          </a:p>
        </p:txBody>
      </p:sp>
      <p:sp>
        <p:nvSpPr>
          <p:cNvPr id="562" name="Google Shape;562;p35: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Google Shape;577;p36: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578" name="Google Shape;578;p36: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2" name="Shape 592"/>
        <p:cNvGrpSpPr/>
        <p:nvPr/>
      </p:nvGrpSpPr>
      <p:grpSpPr>
        <a:xfrm>
          <a:off x="0" y="0"/>
          <a:ext cx="0" cy="0"/>
          <a:chOff x="0" y="0"/>
          <a:chExt cx="0" cy="0"/>
        </a:xfrm>
      </p:grpSpPr>
      <p:sp>
        <p:nvSpPr>
          <p:cNvPr id="593" name="Google Shape;593;p37: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594" name="Google Shape;594;p37: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8" name="Shape 608"/>
        <p:cNvGrpSpPr/>
        <p:nvPr/>
      </p:nvGrpSpPr>
      <p:grpSpPr>
        <a:xfrm>
          <a:off x="0" y="0"/>
          <a:ext cx="0" cy="0"/>
          <a:chOff x="0" y="0"/>
          <a:chExt cx="0" cy="0"/>
        </a:xfrm>
      </p:grpSpPr>
      <p:sp>
        <p:nvSpPr>
          <p:cNvPr id="609" name="Google Shape;609;p38: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610" name="Google Shape;610;p38: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4" name="Shape 624"/>
        <p:cNvGrpSpPr/>
        <p:nvPr/>
      </p:nvGrpSpPr>
      <p:grpSpPr>
        <a:xfrm>
          <a:off x="0" y="0"/>
          <a:ext cx="0" cy="0"/>
          <a:chOff x="0" y="0"/>
          <a:chExt cx="0" cy="0"/>
        </a:xfrm>
      </p:grpSpPr>
      <p:sp>
        <p:nvSpPr>
          <p:cNvPr id="625" name="Google Shape;625;p39: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626" name="Google Shape;626;p39: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8" name="Shape 638"/>
        <p:cNvGrpSpPr/>
        <p:nvPr/>
      </p:nvGrpSpPr>
      <p:grpSpPr>
        <a:xfrm>
          <a:off x="0" y="0"/>
          <a:ext cx="0" cy="0"/>
          <a:chOff x="0" y="0"/>
          <a:chExt cx="0" cy="0"/>
        </a:xfrm>
      </p:grpSpPr>
      <p:sp>
        <p:nvSpPr>
          <p:cNvPr id="639" name="Google Shape;639;p40: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640" name="Google Shape;640;p40: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8" name="Shape 648"/>
        <p:cNvGrpSpPr/>
        <p:nvPr/>
      </p:nvGrpSpPr>
      <p:grpSpPr>
        <a:xfrm>
          <a:off x="0" y="0"/>
          <a:ext cx="0" cy="0"/>
          <a:chOff x="0" y="0"/>
          <a:chExt cx="0" cy="0"/>
        </a:xfrm>
      </p:grpSpPr>
      <p:sp>
        <p:nvSpPr>
          <p:cNvPr id="649" name="Google Shape;649;p41: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50" name="Google Shape;650;p41: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9" name="Shape 659"/>
        <p:cNvGrpSpPr/>
        <p:nvPr/>
      </p:nvGrpSpPr>
      <p:grpSpPr>
        <a:xfrm>
          <a:off x="0" y="0"/>
          <a:ext cx="0" cy="0"/>
          <a:chOff x="0" y="0"/>
          <a:chExt cx="0" cy="0"/>
        </a:xfrm>
      </p:grpSpPr>
      <p:sp>
        <p:nvSpPr>
          <p:cNvPr id="660" name="Google Shape;660;p42: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661" name="Google Shape;661;p42: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 name="Shape 674"/>
        <p:cNvGrpSpPr/>
        <p:nvPr/>
      </p:nvGrpSpPr>
      <p:grpSpPr>
        <a:xfrm>
          <a:off x="0" y="0"/>
          <a:ext cx="0" cy="0"/>
          <a:chOff x="0" y="0"/>
          <a:chExt cx="0" cy="0"/>
        </a:xfrm>
      </p:grpSpPr>
      <p:sp>
        <p:nvSpPr>
          <p:cNvPr id="675" name="Google Shape;675;p43: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Here is where you could incorporate use of the numbered Risk cards, each team having the opportunity to make an assertion about the assessed Risk of their proposed solution. If you choose to have participants use the Risk cards, you may  add the image of the number you deem appropriate (from 0-5) on the answer slide (55) or for additional scenarios you wish to include in your game play.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676" name="Google Shape;676;p43: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7" name="Shape 687"/>
        <p:cNvGrpSpPr/>
        <p:nvPr/>
      </p:nvGrpSpPr>
      <p:grpSpPr>
        <a:xfrm>
          <a:off x="0" y="0"/>
          <a:ext cx="0" cy="0"/>
          <a:chOff x="0" y="0"/>
          <a:chExt cx="0" cy="0"/>
        </a:xfrm>
      </p:grpSpPr>
      <p:sp>
        <p:nvSpPr>
          <p:cNvPr id="688" name="Google Shape;688;p44: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US"/>
              <a:t>Exceptions cards have been labelled Basic (with B in the bottom right corner) or Advanced (with A in the bottom right corner). </a:t>
            </a:r>
            <a:endParaRPr/>
          </a:p>
          <a:p>
            <a:pPr indent="0" lvl="0" marL="0" rtl="0" algn="l">
              <a:spcBef>
                <a:spcPts val="0"/>
              </a:spcBef>
              <a:spcAft>
                <a:spcPts val="0"/>
              </a:spcAft>
              <a:buClr>
                <a:schemeClr val="dk1"/>
              </a:buClr>
              <a:buSzPts val="1400"/>
              <a:buFont typeface="Arial"/>
              <a:buNone/>
            </a:pPr>
            <a:r>
              <a:rPr lang="en-US"/>
              <a:t>If you are playing with only the Basic exceptions, you should modify the next slide to remove the Advanced exception: S. 32.2(1) Miscellaneous Act (“Allows a person to (b) make a rendering, photograph, or film of (i) an architectural work or (ii) a sculpture or work of artistic craftsmanship that is permanently situated in a public place or building...)</a:t>
            </a:r>
            <a:endParaRPr/>
          </a:p>
        </p:txBody>
      </p:sp>
      <p:sp>
        <p:nvSpPr>
          <p:cNvPr id="689" name="Google Shape;689;p44: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0" name="Shape 700"/>
        <p:cNvGrpSpPr/>
        <p:nvPr/>
      </p:nvGrpSpPr>
      <p:grpSpPr>
        <a:xfrm>
          <a:off x="0" y="0"/>
          <a:ext cx="0" cy="0"/>
          <a:chOff x="0" y="0"/>
          <a:chExt cx="0" cy="0"/>
        </a:xfrm>
      </p:grpSpPr>
      <p:sp>
        <p:nvSpPr>
          <p:cNvPr id="701" name="Google Shape;701;p45: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2" name="Google Shape;702;p45:notes"/>
          <p:cNvSpPr txBox="1"/>
          <p:nvPr>
            <p:ph idx="1" type="body"/>
          </p:nvPr>
        </p:nvSpPr>
        <p:spPr>
          <a:xfrm>
            <a:off x="679768" y="4690269"/>
            <a:ext cx="5438100" cy="444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i="0" lang="en-US" sz="1100" u="none" cap="none" strike="noStrike">
                <a:solidFill>
                  <a:schemeClr val="dk1"/>
                </a:solidFill>
                <a:latin typeface="Arial"/>
                <a:ea typeface="Arial"/>
                <a:cs typeface="Arial"/>
                <a:sym typeface="Arial"/>
              </a:rPr>
              <a:t>Works: Artistic Work, Moral Rights</a:t>
            </a:r>
            <a:endParaRPr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i="0" lang="en-US" sz="1100" u="none" cap="none" strike="noStrike">
                <a:solidFill>
                  <a:schemeClr val="dk1"/>
                </a:solidFill>
                <a:latin typeface="Arial"/>
                <a:ea typeface="Arial"/>
                <a:cs typeface="Arial"/>
                <a:sym typeface="Arial"/>
              </a:rPr>
              <a:t>Usages: Copying, Public Performance (the professor’s presentation) </a:t>
            </a:r>
            <a:endParaRPr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i="0" lang="en-US" sz="1100" u="none" cap="none" strike="noStrike">
                <a:solidFill>
                  <a:schemeClr val="dk1"/>
                </a:solidFill>
                <a:latin typeface="Arial"/>
                <a:ea typeface="Arial"/>
                <a:cs typeface="Arial"/>
                <a:sym typeface="Arial"/>
              </a:rPr>
              <a:t>Licence: Copyright Owner (permission needed for displaying the 3D copy at the conference?)</a:t>
            </a:r>
            <a:endParaRPr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i="0" lang="en-US" sz="1100" u="none" cap="none" strike="noStrike">
                <a:solidFill>
                  <a:schemeClr val="dk1"/>
                </a:solidFill>
                <a:latin typeface="Arial"/>
                <a:ea typeface="Arial"/>
                <a:cs typeface="Arial"/>
                <a:sym typeface="Arial"/>
              </a:rPr>
              <a:t>Exception: S. 32.2(1) Miscellaneous Act (“Allows a person to (b) make a rendering, photograph, or film of (i) an architectural work or (ii) a sculpture or work of artistic craftsmanship that is permanently situated in a public place or building...), maybe S. 29.1 Fair Dealing: Criticism or Review (if the sculpture was copied/displayed for the purpose of criticism or review)</a:t>
            </a:r>
            <a:endParaRPr i="0" sz="1200" u="none" cap="none" strike="noStrike">
              <a:solidFill>
                <a:schemeClr val="dk1"/>
              </a:solidFill>
            </a:endParaRPr>
          </a:p>
        </p:txBody>
      </p:sp>
      <p:sp>
        <p:nvSpPr>
          <p:cNvPr id="703" name="Google Shape;703;p45:notes"/>
          <p:cNvSpPr txBox="1"/>
          <p:nvPr>
            <p:ph idx="12" type="sldNum"/>
          </p:nvPr>
        </p:nvSpPr>
        <p:spPr>
          <a:xfrm>
            <a:off x="3850443" y="9378824"/>
            <a:ext cx="2945700" cy="4938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1" name="Shape 721"/>
        <p:cNvGrpSpPr/>
        <p:nvPr/>
      </p:nvGrpSpPr>
      <p:grpSpPr>
        <a:xfrm>
          <a:off x="0" y="0"/>
          <a:ext cx="0" cy="0"/>
          <a:chOff x="0" y="0"/>
          <a:chExt cx="0" cy="0"/>
        </a:xfrm>
      </p:grpSpPr>
      <p:sp>
        <p:nvSpPr>
          <p:cNvPr id="722" name="Google Shape;722;p46: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723" name="Google Shape;723;p46: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4" name="Google Shape;724;p46: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5" name="Shape 735"/>
        <p:cNvGrpSpPr/>
        <p:nvPr/>
      </p:nvGrpSpPr>
      <p:grpSpPr>
        <a:xfrm>
          <a:off x="0" y="0"/>
          <a:ext cx="0" cy="0"/>
          <a:chOff x="0" y="0"/>
          <a:chExt cx="0" cy="0"/>
        </a:xfrm>
      </p:grpSpPr>
      <p:sp>
        <p:nvSpPr>
          <p:cNvPr id="736" name="Google Shape;736;p47: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p47: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Christina</a:t>
            </a:r>
            <a:endParaRPr b="0" i="0" sz="1200" u="none" cap="none" strike="noStrike">
              <a:solidFill>
                <a:schemeClr val="dk1"/>
              </a:solidFill>
              <a:latin typeface="Calibri"/>
              <a:ea typeface="Calibri"/>
              <a:cs typeface="Calibri"/>
              <a:sym typeface="Calibri"/>
            </a:endParaRPr>
          </a:p>
        </p:txBody>
      </p:sp>
      <p:sp>
        <p:nvSpPr>
          <p:cNvPr id="738" name="Google Shape;738;p47: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2" name="Shape 742"/>
        <p:cNvGrpSpPr/>
        <p:nvPr/>
      </p:nvGrpSpPr>
      <p:grpSpPr>
        <a:xfrm>
          <a:off x="0" y="0"/>
          <a:ext cx="0" cy="0"/>
          <a:chOff x="0" y="0"/>
          <a:chExt cx="0" cy="0"/>
        </a:xfrm>
      </p:grpSpPr>
      <p:sp>
        <p:nvSpPr>
          <p:cNvPr id="743" name="Google Shape;743;p48: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p48:notes"/>
          <p:cNvSpPr txBox="1"/>
          <p:nvPr>
            <p:ph idx="1" type="body"/>
          </p:nvPr>
        </p:nvSpPr>
        <p:spPr>
          <a:xfrm>
            <a:off x="679768" y="4690269"/>
            <a:ext cx="5438140" cy="44434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Christina</a:t>
            </a:r>
            <a:endParaRPr b="0" i="0" sz="1200" u="none" cap="none" strike="noStrike">
              <a:solidFill>
                <a:schemeClr val="dk1"/>
              </a:solidFill>
              <a:latin typeface="Calibri"/>
              <a:ea typeface="Calibri"/>
              <a:cs typeface="Calibri"/>
              <a:sym typeface="Calibri"/>
            </a:endParaRPr>
          </a:p>
        </p:txBody>
      </p:sp>
      <p:sp>
        <p:nvSpPr>
          <p:cNvPr id="745" name="Google Shape;745;p48:notes"/>
          <p:cNvSpPr txBox="1"/>
          <p:nvPr>
            <p:ph idx="12" type="sldNum"/>
          </p:nvPr>
        </p:nvSpPr>
        <p:spPr>
          <a:xfrm>
            <a:off x="3850443" y="9378824"/>
            <a:ext cx="2945659" cy="4937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5" name="Shape 755"/>
        <p:cNvGrpSpPr/>
        <p:nvPr/>
      </p:nvGrpSpPr>
      <p:grpSpPr>
        <a:xfrm>
          <a:off x="0" y="0"/>
          <a:ext cx="0" cy="0"/>
          <a:chOff x="0" y="0"/>
          <a:chExt cx="0" cy="0"/>
        </a:xfrm>
      </p:grpSpPr>
      <p:sp>
        <p:nvSpPr>
          <p:cNvPr id="756" name="Google Shape;756;p49:notes"/>
          <p:cNvSpPr txBox="1"/>
          <p:nvPr>
            <p:ph idx="1" type="body"/>
          </p:nvPr>
        </p:nvSpPr>
        <p:spPr>
          <a:xfrm>
            <a:off x="679768" y="4690269"/>
            <a:ext cx="5438140" cy="44434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757" name="Google Shape;757;p49: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5" name="Shape 765"/>
        <p:cNvGrpSpPr/>
        <p:nvPr/>
      </p:nvGrpSpPr>
      <p:grpSpPr>
        <a:xfrm>
          <a:off x="0" y="0"/>
          <a:ext cx="0" cy="0"/>
          <a:chOff x="0" y="0"/>
          <a:chExt cx="0" cy="0"/>
        </a:xfrm>
      </p:grpSpPr>
      <p:sp>
        <p:nvSpPr>
          <p:cNvPr id="766" name="Google Shape;766;p50: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50: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768" name="Google Shape;768;p50:notes"/>
          <p:cNvSpPr txBox="1"/>
          <p:nvPr>
            <p:ph idx="12" type="sldNum"/>
          </p:nvPr>
        </p:nvSpPr>
        <p:spPr>
          <a:xfrm>
            <a:off x="3850443" y="9378824"/>
            <a:ext cx="2945700" cy="4938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2" name="Shape 772"/>
        <p:cNvGrpSpPr/>
        <p:nvPr/>
      </p:nvGrpSpPr>
      <p:grpSpPr>
        <a:xfrm>
          <a:off x="0" y="0"/>
          <a:ext cx="0" cy="0"/>
          <a:chOff x="0" y="0"/>
          <a:chExt cx="0" cy="0"/>
        </a:xfrm>
      </p:grpSpPr>
      <p:sp>
        <p:nvSpPr>
          <p:cNvPr id="773" name="Google Shape;773;p51:notes"/>
          <p:cNvSpPr txBox="1"/>
          <p:nvPr>
            <p:ph idx="1" type="body"/>
          </p:nvPr>
        </p:nvSpPr>
        <p:spPr>
          <a:xfrm>
            <a:off x="679768" y="4690269"/>
            <a:ext cx="5438100" cy="44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774" name="Google Shape;774;p51:notes"/>
          <p:cNvSpPr/>
          <p:nvPr>
            <p:ph idx="2" type="sldImg"/>
          </p:nvPr>
        </p:nvSpPr>
        <p:spPr>
          <a:xfrm>
            <a:off x="931863" y="741363"/>
            <a:ext cx="4933950"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Picture with Caption" showMasterSp="0">
  <p:cSld name="1_Picture with Caption">
    <p:spTree>
      <p:nvGrpSpPr>
        <p:cNvPr id="13" name="Shape 13"/>
        <p:cNvGrpSpPr/>
        <p:nvPr/>
      </p:nvGrpSpPr>
      <p:grpSpPr>
        <a:xfrm>
          <a:off x="0" y="0"/>
          <a:ext cx="0" cy="0"/>
          <a:chOff x="0" y="0"/>
          <a:chExt cx="0" cy="0"/>
        </a:xfrm>
      </p:grpSpPr>
      <p:sp>
        <p:nvSpPr>
          <p:cNvPr id="14" name="Google Shape;14;p2"/>
          <p:cNvSpPr txBox="1"/>
          <p:nvPr>
            <p:ph idx="1" type="body"/>
          </p:nvPr>
        </p:nvSpPr>
        <p:spPr>
          <a:xfrm>
            <a:off x="457200" y="5715000"/>
            <a:ext cx="8153400" cy="4572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Open Sans"/>
                <a:ea typeface="Open Sans"/>
                <a:cs typeface="Open Sans"/>
                <a:sym typeface="Open Sans"/>
              </a:defRPr>
            </a:lvl1pPr>
            <a:lvl2pPr indent="-228600" lvl="1" marL="914400" marR="0" rtl="0" algn="l">
              <a:lnSpc>
                <a:spcPct val="100000"/>
              </a:lnSpc>
              <a:spcBef>
                <a:spcPts val="600"/>
              </a:spcBef>
              <a:spcAft>
                <a:spcPts val="0"/>
              </a:spcAft>
              <a:buClr>
                <a:schemeClr val="dk2"/>
              </a:buClr>
              <a:buSzPts val="1200"/>
              <a:buFont typeface="Arial"/>
              <a:buNone/>
              <a:defRPr b="0" i="0" sz="12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200"/>
              </a:spcBef>
              <a:spcAft>
                <a:spcPts val="0"/>
              </a:spcAft>
              <a:buClr>
                <a:schemeClr val="dk2"/>
              </a:buClr>
              <a:buSzPts val="1000"/>
              <a:buFont typeface="Arial"/>
              <a:buNone/>
              <a:defRPr b="0" i="0" sz="10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5" name="Google Shape;15;p2"/>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6" name="Google Shape;16;p2"/>
          <p:cNvSpPr txBox="1"/>
          <p:nvPr>
            <p:ph type="title"/>
          </p:nvPr>
        </p:nvSpPr>
        <p:spPr>
          <a:xfrm>
            <a:off x="457200" y="4953000"/>
            <a:ext cx="8153400" cy="7620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2"/>
              </a:buClr>
              <a:buSzPts val="3200"/>
              <a:buFont typeface="Slabo 27px"/>
              <a:buNone/>
              <a:defRPr b="0" i="0" sz="32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152718"/>
            <a:ext cx="5791200" cy="11249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4000"/>
              <a:buFont typeface="Slabo 27px"/>
              <a:buNone/>
              <a:defRPr b="0" i="0" sz="40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3"/>
          <p:cNvSpPr txBox="1"/>
          <p:nvPr>
            <p:ph idx="1" type="body"/>
          </p:nvPr>
        </p:nvSpPr>
        <p:spPr>
          <a:xfrm>
            <a:off x="457200" y="1752600"/>
            <a:ext cx="7620000" cy="437356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 no logo">
  <p:cSld name="Title and Content - no logo">
    <p:spTree>
      <p:nvGrpSpPr>
        <p:cNvPr id="20" name="Shape 20"/>
        <p:cNvGrpSpPr/>
        <p:nvPr/>
      </p:nvGrpSpPr>
      <p:grpSpPr>
        <a:xfrm>
          <a:off x="0" y="0"/>
          <a:ext cx="0" cy="0"/>
          <a:chOff x="0" y="0"/>
          <a:chExt cx="0" cy="0"/>
        </a:xfrm>
      </p:grpSpPr>
      <p:sp>
        <p:nvSpPr>
          <p:cNvPr id="21" name="Google Shape;21;p4"/>
          <p:cNvSpPr txBox="1"/>
          <p:nvPr>
            <p:ph type="title"/>
          </p:nvPr>
        </p:nvSpPr>
        <p:spPr>
          <a:xfrm>
            <a:off x="457200" y="152718"/>
            <a:ext cx="5791200" cy="1149989"/>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 name="Google Shape;22;p4"/>
          <p:cNvSpPr txBox="1"/>
          <p:nvPr>
            <p:ph idx="1" type="body"/>
          </p:nvPr>
        </p:nvSpPr>
        <p:spPr>
          <a:xfrm>
            <a:off x="457200" y="1752600"/>
            <a:ext cx="7620000" cy="437356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23" name="Google Shape;23;p4"/>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4" name="Shape 24"/>
        <p:cNvGrpSpPr/>
        <p:nvPr/>
      </p:nvGrpSpPr>
      <p:grpSpPr>
        <a:xfrm>
          <a:off x="0" y="0"/>
          <a:ext cx="0" cy="0"/>
          <a:chOff x="0" y="0"/>
          <a:chExt cx="0" cy="0"/>
        </a:xfrm>
      </p:grpSpPr>
      <p:sp>
        <p:nvSpPr>
          <p:cNvPr id="25" name="Google Shape;25;p5"/>
          <p:cNvSpPr txBox="1"/>
          <p:nvPr>
            <p:ph type="title"/>
          </p:nvPr>
        </p:nvSpPr>
        <p:spPr>
          <a:xfrm>
            <a:off x="457200" y="152718"/>
            <a:ext cx="5791200" cy="13716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 name="Google Shape;26;p5"/>
          <p:cNvSpPr txBox="1"/>
          <p:nvPr>
            <p:ph idx="1" type="body"/>
          </p:nvPr>
        </p:nvSpPr>
        <p:spPr>
          <a:xfrm>
            <a:off x="1630680" y="1574800"/>
            <a:ext cx="3291840" cy="452596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560"/>
              </a:spcBef>
              <a:spcAft>
                <a:spcPts val="0"/>
              </a:spcAft>
              <a:buClr>
                <a:schemeClr val="dk1"/>
              </a:buClr>
              <a:buSzPts val="2800"/>
              <a:buFont typeface="Arial"/>
              <a:buNone/>
              <a:defRPr b="1" i="0" sz="2800" u="none" cap="none" strike="noStrike">
                <a:solidFill>
                  <a:schemeClr val="dk1"/>
                </a:solidFill>
                <a:latin typeface="Open Sans"/>
                <a:ea typeface="Open Sans"/>
                <a:cs typeface="Open Sans"/>
                <a:sym typeface="Open Sans"/>
              </a:defRPr>
            </a:lvl1pPr>
            <a:lvl2pPr indent="-381000" lvl="1" marL="914400" marR="0" rtl="0" algn="l">
              <a:lnSpc>
                <a:spcPct val="100000"/>
              </a:lnSpc>
              <a:spcBef>
                <a:spcPts val="600"/>
              </a:spcBef>
              <a:spcAft>
                <a:spcPts val="0"/>
              </a:spcAft>
              <a:buClr>
                <a:schemeClr val="dk2"/>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 name="Google Shape;27;p5"/>
          <p:cNvSpPr txBox="1"/>
          <p:nvPr>
            <p:ph idx="2" type="body"/>
          </p:nvPr>
        </p:nvSpPr>
        <p:spPr>
          <a:xfrm>
            <a:off x="5090160" y="1574800"/>
            <a:ext cx="3291840" cy="452596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560"/>
              </a:spcBef>
              <a:spcAft>
                <a:spcPts val="0"/>
              </a:spcAft>
              <a:buClr>
                <a:schemeClr val="dk1"/>
              </a:buClr>
              <a:buSzPts val="2800"/>
              <a:buFont typeface="Arial"/>
              <a:buNone/>
              <a:defRPr b="1" i="0" sz="2800" u="none" cap="none" strike="noStrike">
                <a:solidFill>
                  <a:schemeClr val="dk1"/>
                </a:solidFill>
                <a:latin typeface="Open Sans"/>
                <a:ea typeface="Open Sans"/>
                <a:cs typeface="Open Sans"/>
                <a:sym typeface="Open Sans"/>
              </a:defRPr>
            </a:lvl1pPr>
            <a:lvl2pPr indent="-381000" lvl="1" marL="914400" marR="0" rtl="0" algn="l">
              <a:lnSpc>
                <a:spcPct val="100000"/>
              </a:lnSpc>
              <a:spcBef>
                <a:spcPts val="600"/>
              </a:spcBef>
              <a:spcAft>
                <a:spcPts val="0"/>
              </a:spcAft>
              <a:buClr>
                <a:schemeClr val="dk2"/>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 name="Google Shape;28;p5"/>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 name="Google Shape;29;p5"/>
          <p:cNvSpPr txBox="1"/>
          <p:nvPr>
            <p:ph idx="11" type="ftr"/>
          </p:nvPr>
        </p:nvSpPr>
        <p:spPr>
          <a:xfrm>
            <a:off x="457200" y="6492875"/>
            <a:ext cx="3429000" cy="283845"/>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0" name="Google Shape;30;p5"/>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31" name="Shape 31"/>
        <p:cNvGrpSpPr/>
        <p:nvPr/>
      </p:nvGrpSpPr>
      <p:grpSpPr>
        <a:xfrm>
          <a:off x="0" y="0"/>
          <a:ext cx="0" cy="0"/>
          <a:chOff x="0" y="0"/>
          <a:chExt cx="0" cy="0"/>
        </a:xfrm>
      </p:grpSpPr>
      <p:sp>
        <p:nvSpPr>
          <p:cNvPr id="32" name="Google Shape;32;p6"/>
          <p:cNvSpPr txBox="1"/>
          <p:nvPr>
            <p:ph type="ctrTitle"/>
          </p:nvPr>
        </p:nvSpPr>
        <p:spPr>
          <a:xfrm>
            <a:off x="457200" y="228600"/>
            <a:ext cx="7772400" cy="4571999"/>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chemeClr val="dk2"/>
              </a:buClr>
              <a:buSzPts val="8800"/>
              <a:buFont typeface="Slabo 27px"/>
              <a:buNone/>
              <a:defRPr b="1" i="0" sz="88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3" name="Google Shape;33;p6"/>
          <p:cNvSpPr txBox="1"/>
          <p:nvPr>
            <p:ph idx="1" type="subTitle"/>
          </p:nvPr>
        </p:nvSpPr>
        <p:spPr>
          <a:xfrm>
            <a:off x="457200" y="4800600"/>
            <a:ext cx="6858000" cy="914400"/>
          </a:xfrm>
          <a:prstGeom prst="rect">
            <a:avLst/>
          </a:prstGeom>
          <a:noFill/>
          <a:ln>
            <a:noFill/>
          </a:ln>
        </p:spPr>
        <p:txBody>
          <a:bodyPr anchorCtr="0" anchor="t" bIns="91425" lIns="91425" spcFirstLastPara="1" rIns="91425" wrap="square" tIns="91425"/>
          <a:lstStyle>
            <a:lvl1pPr lvl="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Open Sans"/>
                <a:ea typeface="Open Sans"/>
                <a:cs typeface="Open Sans"/>
                <a:sym typeface="Open Sans"/>
              </a:defRPr>
            </a:lvl1pPr>
            <a:lvl2pPr lvl="1" marR="0" rtl="0" algn="ctr">
              <a:lnSpc>
                <a:spcPct val="100000"/>
              </a:lnSpc>
              <a:spcBef>
                <a:spcPts val="600"/>
              </a:spcBef>
              <a:spcAft>
                <a:spcPts val="0"/>
              </a:spcAft>
              <a:buClr>
                <a:schemeClr val="dk2"/>
              </a:buClr>
              <a:buSzPts val="2000"/>
              <a:buFont typeface="Arial"/>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360"/>
              </a:spcBef>
              <a:spcAft>
                <a:spcPts val="0"/>
              </a:spcAft>
              <a:buClr>
                <a:schemeClr val="dk2"/>
              </a:buClr>
              <a:buSzPts val="1800"/>
              <a:buFont typeface="Arial"/>
              <a:buNone/>
              <a:defRPr b="0" i="0" sz="1800" u="none" cap="none" strike="noStrike">
                <a:solidFill>
                  <a:srgbClr val="888888"/>
                </a:solidFill>
                <a:latin typeface="Open Sans"/>
                <a:ea typeface="Open Sans"/>
                <a:cs typeface="Open Sans"/>
                <a:sym typeface="Open Sans"/>
              </a:defRPr>
            </a:lvl3pPr>
            <a:lvl4pPr lvl="3" marR="0" rtl="0" algn="ctr">
              <a:lnSpc>
                <a:spcPct val="100000"/>
              </a:lnSpc>
              <a:spcBef>
                <a:spcPts val="360"/>
              </a:spcBef>
              <a:spcAft>
                <a:spcPts val="0"/>
              </a:spcAft>
              <a:buClr>
                <a:schemeClr val="dk2"/>
              </a:buClr>
              <a:buSzPts val="1800"/>
              <a:buFont typeface="Arial"/>
              <a:buNone/>
              <a:defRPr b="0" i="0" sz="1800" u="none" cap="none" strike="noStrike">
                <a:solidFill>
                  <a:srgbClr val="888888"/>
                </a:solidFill>
                <a:latin typeface="Open Sans"/>
                <a:ea typeface="Open Sans"/>
                <a:cs typeface="Open Sans"/>
                <a:sym typeface="Open Sans"/>
              </a:defRPr>
            </a:lvl4pPr>
            <a:lvl5pPr lvl="4" marR="0" rtl="0" algn="ctr">
              <a:lnSpc>
                <a:spcPct val="100000"/>
              </a:lnSpc>
              <a:spcBef>
                <a:spcPts val="360"/>
              </a:spcBef>
              <a:spcAft>
                <a:spcPts val="0"/>
              </a:spcAft>
              <a:buClr>
                <a:schemeClr val="dk2"/>
              </a:buClr>
              <a:buSzPts val="1800"/>
              <a:buFont typeface="Arial"/>
              <a:buNone/>
              <a:defRPr b="0" i="0" sz="1800" u="none" cap="none" strike="noStrike">
                <a:solidFill>
                  <a:srgbClr val="888888"/>
                </a:solidFill>
                <a:latin typeface="Open Sans"/>
                <a:ea typeface="Open Sans"/>
                <a:cs typeface="Open Sans"/>
                <a:sym typeface="Open Sans"/>
              </a:defRPr>
            </a:lvl5pPr>
            <a:lvl6pPr lvl="5" marR="0" rtl="0" algn="ctr">
              <a:lnSpc>
                <a:spcPct val="100000"/>
              </a:lnSpc>
              <a:spcBef>
                <a:spcPts val="320"/>
              </a:spcBef>
              <a:spcAft>
                <a:spcPts val="0"/>
              </a:spcAft>
              <a:buClr>
                <a:schemeClr val="dk2"/>
              </a:buClr>
              <a:buSzPts val="1600"/>
              <a:buFont typeface="Arial"/>
              <a:buNone/>
              <a:defRPr b="0" i="0" sz="1600" u="none" cap="none" strike="noStrike">
                <a:solidFill>
                  <a:srgbClr val="888888"/>
                </a:solidFill>
                <a:latin typeface="Arial"/>
                <a:ea typeface="Arial"/>
                <a:cs typeface="Arial"/>
                <a:sym typeface="Arial"/>
              </a:defRPr>
            </a:lvl6pPr>
            <a:lvl7pPr lvl="6" marR="0" rtl="0" algn="ctr">
              <a:lnSpc>
                <a:spcPct val="100000"/>
              </a:lnSpc>
              <a:spcBef>
                <a:spcPts val="320"/>
              </a:spcBef>
              <a:spcAft>
                <a:spcPts val="0"/>
              </a:spcAft>
              <a:buClr>
                <a:schemeClr val="dk2"/>
              </a:buClr>
              <a:buSzPts val="1600"/>
              <a:buFont typeface="Arial"/>
              <a:buNone/>
              <a:defRPr b="0" i="0" sz="1600" u="none" cap="none" strike="noStrike">
                <a:solidFill>
                  <a:srgbClr val="888888"/>
                </a:solidFill>
                <a:latin typeface="Arial"/>
                <a:ea typeface="Arial"/>
                <a:cs typeface="Arial"/>
                <a:sym typeface="Arial"/>
              </a:defRPr>
            </a:lvl7pPr>
            <a:lvl8pPr lvl="7" marR="0" rtl="0" algn="ctr">
              <a:lnSpc>
                <a:spcPct val="100000"/>
              </a:lnSpc>
              <a:spcBef>
                <a:spcPts val="320"/>
              </a:spcBef>
              <a:spcAft>
                <a:spcPts val="0"/>
              </a:spcAft>
              <a:buClr>
                <a:schemeClr val="dk2"/>
              </a:buClr>
              <a:buSzPts val="1600"/>
              <a:buFont typeface="Arial"/>
              <a:buNone/>
              <a:defRPr b="0" i="0" sz="1600" u="none" cap="none" strike="noStrike">
                <a:solidFill>
                  <a:srgbClr val="888888"/>
                </a:solidFill>
                <a:latin typeface="Arial"/>
                <a:ea typeface="Arial"/>
                <a:cs typeface="Arial"/>
                <a:sym typeface="Arial"/>
              </a:defRPr>
            </a:lvl8pPr>
            <a:lvl9pPr lvl="8" marR="0" rtl="0" algn="ctr">
              <a:lnSpc>
                <a:spcPct val="100000"/>
              </a:lnSpc>
              <a:spcBef>
                <a:spcPts val="320"/>
              </a:spcBef>
              <a:spcAft>
                <a:spcPts val="0"/>
              </a:spcAft>
              <a:buClr>
                <a:schemeClr val="dk2"/>
              </a:buClr>
              <a:buSzPts val="1600"/>
              <a:buFont typeface="Arial"/>
              <a:buNone/>
              <a:defRPr b="0" i="0" sz="1600" u="none" cap="none" strike="noStrike">
                <a:solidFill>
                  <a:srgbClr val="888888"/>
                </a:solidFill>
                <a:latin typeface="Arial"/>
                <a:ea typeface="Arial"/>
                <a:cs typeface="Arial"/>
                <a:sym typeface="Arial"/>
              </a:defRPr>
            </a:lvl9pPr>
          </a:lstStyle>
          <a:p/>
        </p:txBody>
      </p:sp>
      <p:sp>
        <p:nvSpPr>
          <p:cNvPr id="34" name="Google Shape;34;p6"/>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5" name="Google Shape;35;p6"/>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Picture with Caption" showMasterSp="0">
  <p:cSld name="3_Picture with Caption">
    <p:spTree>
      <p:nvGrpSpPr>
        <p:cNvPr id="36" name="Shape 36"/>
        <p:cNvGrpSpPr/>
        <p:nvPr/>
      </p:nvGrpSpPr>
      <p:grpSpPr>
        <a:xfrm>
          <a:off x="0" y="0"/>
          <a:ext cx="0" cy="0"/>
          <a:chOff x="0" y="0"/>
          <a:chExt cx="0" cy="0"/>
        </a:xfrm>
      </p:grpSpPr>
      <p:sp>
        <p:nvSpPr>
          <p:cNvPr id="37" name="Google Shape;37;p7"/>
          <p:cNvSpPr txBox="1"/>
          <p:nvPr>
            <p:ph idx="1" type="body"/>
          </p:nvPr>
        </p:nvSpPr>
        <p:spPr>
          <a:xfrm>
            <a:off x="457200" y="5715000"/>
            <a:ext cx="8153400" cy="4572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Open Sans"/>
                <a:ea typeface="Open Sans"/>
                <a:cs typeface="Open Sans"/>
                <a:sym typeface="Open Sans"/>
              </a:defRPr>
            </a:lvl1pPr>
            <a:lvl2pPr indent="-228600" lvl="1" marL="914400" marR="0" rtl="0" algn="l">
              <a:lnSpc>
                <a:spcPct val="100000"/>
              </a:lnSpc>
              <a:spcBef>
                <a:spcPts val="600"/>
              </a:spcBef>
              <a:spcAft>
                <a:spcPts val="0"/>
              </a:spcAft>
              <a:buClr>
                <a:schemeClr val="dk2"/>
              </a:buClr>
              <a:buSzPts val="1200"/>
              <a:buFont typeface="Arial"/>
              <a:buNone/>
              <a:defRPr b="0" i="0" sz="12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200"/>
              </a:spcBef>
              <a:spcAft>
                <a:spcPts val="0"/>
              </a:spcAft>
              <a:buClr>
                <a:schemeClr val="dk2"/>
              </a:buClr>
              <a:buSzPts val="1000"/>
              <a:buFont typeface="Arial"/>
              <a:buNone/>
              <a:defRPr b="0" i="0" sz="10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38" name="Google Shape;38;p7"/>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39" name="Google Shape;39;p7"/>
          <p:cNvSpPr txBox="1"/>
          <p:nvPr>
            <p:ph type="title"/>
          </p:nvPr>
        </p:nvSpPr>
        <p:spPr>
          <a:xfrm>
            <a:off x="457200" y="4953000"/>
            <a:ext cx="8153400" cy="7620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2"/>
              </a:buClr>
              <a:buSzPts val="3200"/>
              <a:buFont typeface="Slabo 27px"/>
              <a:buNone/>
              <a:defRPr b="0" i="0" sz="32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0" name="Shape 40"/>
        <p:cNvGrpSpPr/>
        <p:nvPr/>
      </p:nvGrpSpPr>
      <p:grpSpPr>
        <a:xfrm>
          <a:off x="0" y="0"/>
          <a:ext cx="0" cy="0"/>
          <a:chOff x="0" y="0"/>
          <a:chExt cx="0" cy="0"/>
        </a:xfrm>
      </p:grpSpPr>
      <p:sp>
        <p:nvSpPr>
          <p:cNvPr id="41" name="Google Shape;41;p8"/>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Picture with Caption" showMasterSp="0">
  <p:cSld name="2_Picture with Caption">
    <p:spTree>
      <p:nvGrpSpPr>
        <p:cNvPr id="42" name="Shape 42"/>
        <p:cNvGrpSpPr/>
        <p:nvPr/>
      </p:nvGrpSpPr>
      <p:grpSpPr>
        <a:xfrm>
          <a:off x="0" y="0"/>
          <a:ext cx="0" cy="0"/>
          <a:chOff x="0" y="0"/>
          <a:chExt cx="0" cy="0"/>
        </a:xfrm>
      </p:grpSpPr>
      <p:sp>
        <p:nvSpPr>
          <p:cNvPr id="43" name="Google Shape;43;p9"/>
          <p:cNvSpPr txBox="1"/>
          <p:nvPr>
            <p:ph idx="1" type="body"/>
          </p:nvPr>
        </p:nvSpPr>
        <p:spPr>
          <a:xfrm>
            <a:off x="457200" y="5715000"/>
            <a:ext cx="8153400" cy="4572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Open Sans"/>
                <a:ea typeface="Open Sans"/>
                <a:cs typeface="Open Sans"/>
                <a:sym typeface="Open Sans"/>
              </a:defRPr>
            </a:lvl1pPr>
            <a:lvl2pPr indent="-228600" lvl="1" marL="914400" marR="0" rtl="0" algn="l">
              <a:lnSpc>
                <a:spcPct val="100000"/>
              </a:lnSpc>
              <a:spcBef>
                <a:spcPts val="600"/>
              </a:spcBef>
              <a:spcAft>
                <a:spcPts val="0"/>
              </a:spcAft>
              <a:buClr>
                <a:schemeClr val="dk2"/>
              </a:buClr>
              <a:buSzPts val="1200"/>
              <a:buFont typeface="Arial"/>
              <a:buNone/>
              <a:defRPr b="0" i="0" sz="12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200"/>
              </a:spcBef>
              <a:spcAft>
                <a:spcPts val="0"/>
              </a:spcAft>
              <a:buClr>
                <a:schemeClr val="dk2"/>
              </a:buClr>
              <a:buSzPts val="1000"/>
              <a:buFont typeface="Arial"/>
              <a:buNone/>
              <a:defRPr b="0" i="0" sz="10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44" name="Google Shape;44;p9"/>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45" name="Google Shape;45;p9"/>
          <p:cNvSpPr txBox="1"/>
          <p:nvPr>
            <p:ph type="title"/>
          </p:nvPr>
        </p:nvSpPr>
        <p:spPr>
          <a:xfrm>
            <a:off x="457200" y="4953000"/>
            <a:ext cx="8153400" cy="7620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2"/>
              </a:buClr>
              <a:buSzPts val="3200"/>
              <a:buFont typeface="Slabo 27px"/>
              <a:buNone/>
              <a:defRPr b="0" i="0" sz="32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spTree>
      <p:nvGrpSpPr>
        <p:cNvPr id="46" name="Shape 46"/>
        <p:cNvGrpSpPr/>
        <p:nvPr/>
      </p:nvGrpSpPr>
      <p:grpSpPr>
        <a:xfrm>
          <a:off x="0" y="0"/>
          <a:ext cx="0" cy="0"/>
          <a:chOff x="0" y="0"/>
          <a:chExt cx="0" cy="0"/>
        </a:xfrm>
      </p:grpSpPr>
      <p:sp>
        <p:nvSpPr>
          <p:cNvPr id="47" name="Google Shape;47;p10"/>
          <p:cNvSpPr/>
          <p:nvPr/>
        </p:nvSpPr>
        <p:spPr>
          <a:xfrm>
            <a:off x="6470891" y="922339"/>
            <a:ext cx="2529985" cy="394007"/>
          </a:xfrm>
          <a:prstGeom prst="roundRect">
            <a:avLst>
              <a:gd fmla="val 16667" name="adj"/>
            </a:avLst>
          </a:prstGeom>
          <a:solidFill>
            <a:srgbClr val="FFC512"/>
          </a:solidFill>
          <a:ln cap="flat" cmpd="sng" w="12700">
            <a:solidFill>
              <a:srgbClr val="FABD17"/>
            </a:solidFill>
            <a:prstDash val="solid"/>
            <a:round/>
            <a:headEnd len="sm" w="sm" type="none"/>
            <a:tailEnd len="sm" w="sm" type="none"/>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8" name="Google Shape;48;p10"/>
          <p:cNvSpPr/>
          <p:nvPr>
            <p:ph idx="2" type="pic"/>
          </p:nvPr>
        </p:nvSpPr>
        <p:spPr>
          <a:xfrm>
            <a:off x="-1" y="0"/>
            <a:ext cx="9000877" cy="4846320"/>
          </a:xfrm>
          <a:prstGeom prst="rect">
            <a:avLst/>
          </a:prstGeom>
          <a:solidFill>
            <a:srgbClr val="BFBFBF"/>
          </a:solidFill>
          <a:ln>
            <a:noFill/>
          </a:ln>
        </p:spPr>
        <p:txBody>
          <a:bodyPr anchorCtr="0" anchor="t" bIns="91425" lIns="91425" spcFirstLastPara="1" rIns="91425" wrap="square" tIns="91425"/>
          <a:lstStyle>
            <a:lvl1pPr lvl="0" marR="0" rtl="0" algn="l">
              <a:lnSpc>
                <a:spcPct val="100000"/>
              </a:lnSpc>
              <a:spcBef>
                <a:spcPts val="640"/>
              </a:spcBef>
              <a:spcAft>
                <a:spcPts val="0"/>
              </a:spcAft>
              <a:buClr>
                <a:schemeClr val="dk1"/>
              </a:buClr>
              <a:buSzPts val="3200"/>
              <a:buFont typeface="Arial"/>
              <a:buNone/>
              <a:defRPr b="1" i="0" sz="3200" u="none" cap="none" strike="noStrike">
                <a:solidFill>
                  <a:schemeClr val="dk1"/>
                </a:solidFill>
                <a:latin typeface="Open Sans"/>
                <a:ea typeface="Open Sans"/>
                <a:cs typeface="Open Sans"/>
                <a:sym typeface="Open Sans"/>
              </a:defRPr>
            </a:lvl1pPr>
            <a:lvl2pPr lvl="1" marR="0" rtl="0" algn="l">
              <a:lnSpc>
                <a:spcPct val="100000"/>
              </a:lnSpc>
              <a:spcBef>
                <a:spcPts val="600"/>
              </a:spcBef>
              <a:spcAft>
                <a:spcPts val="0"/>
              </a:spcAft>
              <a:buClr>
                <a:schemeClr val="dk2"/>
              </a:buClr>
              <a:buSzPts val="2800"/>
              <a:buFont typeface="Arial"/>
              <a:buNone/>
              <a:defRPr b="0" i="0" sz="2800" u="none" cap="none" strike="noStrike">
                <a:solidFill>
                  <a:schemeClr val="dk1"/>
                </a:solidFill>
                <a:latin typeface="Open Sans"/>
                <a:ea typeface="Open Sans"/>
                <a:cs typeface="Open Sans"/>
                <a:sym typeface="Open Sans"/>
              </a:defRPr>
            </a:lvl2pPr>
            <a:lvl3pPr lvl="2" marR="0" rtl="0" algn="l">
              <a:lnSpc>
                <a:spcPct val="100000"/>
              </a:lnSpc>
              <a:spcBef>
                <a:spcPts val="480"/>
              </a:spcBef>
              <a:spcAft>
                <a:spcPts val="0"/>
              </a:spcAft>
              <a:buClr>
                <a:schemeClr val="dk2"/>
              </a:buClr>
              <a:buSzPts val="2400"/>
              <a:buFont typeface="Arial"/>
              <a:buNone/>
              <a:defRPr b="0" i="0" sz="2400" u="none" cap="none" strike="noStrike">
                <a:solidFill>
                  <a:schemeClr val="dk1"/>
                </a:solidFill>
                <a:latin typeface="Open Sans"/>
                <a:ea typeface="Open Sans"/>
                <a:cs typeface="Open Sans"/>
                <a:sym typeface="Open Sans"/>
              </a:defRPr>
            </a:lvl3pPr>
            <a:lvl4pPr lvl="3" marR="0" rtl="0" algn="l">
              <a:lnSpc>
                <a:spcPct val="100000"/>
              </a:lnSpc>
              <a:spcBef>
                <a:spcPts val="400"/>
              </a:spcBef>
              <a:spcAft>
                <a:spcPts val="0"/>
              </a:spcAft>
              <a:buClr>
                <a:schemeClr val="dk2"/>
              </a:buClr>
              <a:buSzPts val="2000"/>
              <a:buFont typeface="Arial"/>
              <a:buNone/>
              <a:defRPr b="0" i="0" sz="2000" u="none" cap="none" strike="noStrike">
                <a:solidFill>
                  <a:schemeClr val="dk1"/>
                </a:solidFill>
                <a:latin typeface="Open Sans"/>
                <a:ea typeface="Open Sans"/>
                <a:cs typeface="Open Sans"/>
                <a:sym typeface="Open Sans"/>
              </a:defRPr>
            </a:lvl4pPr>
            <a:lvl5pPr lvl="4" marR="0" rtl="0" algn="l">
              <a:lnSpc>
                <a:spcPct val="100000"/>
              </a:lnSpc>
              <a:spcBef>
                <a:spcPts val="400"/>
              </a:spcBef>
              <a:spcAft>
                <a:spcPts val="0"/>
              </a:spcAft>
              <a:buClr>
                <a:schemeClr val="dk2"/>
              </a:buClr>
              <a:buSzPts val="2000"/>
              <a:buFont typeface="Arial"/>
              <a:buNone/>
              <a:defRPr b="0" i="0" sz="2000" u="none" cap="none" strike="noStrike">
                <a:solidFill>
                  <a:schemeClr val="dk1"/>
                </a:solidFill>
                <a:latin typeface="Open Sans"/>
                <a:ea typeface="Open Sans"/>
                <a:cs typeface="Open Sans"/>
                <a:sym typeface="Open Sans"/>
              </a:defRPr>
            </a:lvl5pPr>
            <a:lvl6pPr lvl="5" marR="0" rtl="0" algn="l">
              <a:lnSpc>
                <a:spcPct val="100000"/>
              </a:lnSpc>
              <a:spcBef>
                <a:spcPts val="4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9" name="Google Shape;49;p10"/>
          <p:cNvSpPr txBox="1"/>
          <p:nvPr>
            <p:ph idx="1" type="body"/>
          </p:nvPr>
        </p:nvSpPr>
        <p:spPr>
          <a:xfrm>
            <a:off x="457200" y="5715000"/>
            <a:ext cx="8153400" cy="4572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Open Sans"/>
                <a:ea typeface="Open Sans"/>
                <a:cs typeface="Open Sans"/>
                <a:sym typeface="Open Sans"/>
              </a:defRPr>
            </a:lvl1pPr>
            <a:lvl2pPr indent="-228600" lvl="1" marL="914400" marR="0" rtl="0" algn="l">
              <a:lnSpc>
                <a:spcPct val="100000"/>
              </a:lnSpc>
              <a:spcBef>
                <a:spcPts val="600"/>
              </a:spcBef>
              <a:spcAft>
                <a:spcPts val="0"/>
              </a:spcAft>
              <a:buClr>
                <a:schemeClr val="dk2"/>
              </a:buClr>
              <a:buSzPts val="1200"/>
              <a:buFont typeface="Arial"/>
              <a:buNone/>
              <a:defRPr b="0" i="0" sz="12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200"/>
              </a:spcBef>
              <a:spcAft>
                <a:spcPts val="0"/>
              </a:spcAft>
              <a:buClr>
                <a:schemeClr val="dk2"/>
              </a:buClr>
              <a:buSzPts val="1000"/>
              <a:buFont typeface="Arial"/>
              <a:buNone/>
              <a:defRPr b="0" i="0" sz="10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50" name="Google Shape;50;p10"/>
          <p:cNvSpPr txBox="1"/>
          <p:nvPr>
            <p:ph type="title"/>
          </p:nvPr>
        </p:nvSpPr>
        <p:spPr>
          <a:xfrm>
            <a:off x="457200" y="4953000"/>
            <a:ext cx="8153400" cy="7620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2"/>
              </a:buClr>
              <a:buSzPts val="3200"/>
              <a:buFont typeface="Slabo 27px"/>
              <a:buNone/>
              <a:defRPr b="0" i="0" sz="32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ound 4 answer layout">
  <p:cSld name="Round 4 answer layout">
    <p:spTree>
      <p:nvGrpSpPr>
        <p:cNvPr id="51" name="Shape 51"/>
        <p:cNvGrpSpPr/>
        <p:nvPr/>
      </p:nvGrpSpPr>
      <p:grpSpPr>
        <a:xfrm>
          <a:off x="0" y="0"/>
          <a:ext cx="0" cy="0"/>
          <a:chOff x="0" y="0"/>
          <a:chExt cx="0" cy="0"/>
        </a:xfrm>
      </p:grpSpPr>
      <p:sp>
        <p:nvSpPr>
          <p:cNvPr id="52" name="Google Shape;52;p11"/>
          <p:cNvSpPr/>
          <p:nvPr/>
        </p:nvSpPr>
        <p:spPr>
          <a:xfrm>
            <a:off x="0" y="-17417"/>
            <a:ext cx="4543275" cy="3460038"/>
          </a:xfrm>
          <a:prstGeom prst="roundRect">
            <a:avLst>
              <a:gd fmla="val 0" name="adj"/>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200"/>
              <a:buFont typeface="Arial"/>
              <a:buNone/>
            </a:pPr>
            <a:r>
              <a:t/>
            </a:r>
            <a:endParaRPr b="0" i="0" sz="7200" u="none" cap="none" strike="noStrike">
              <a:solidFill>
                <a:schemeClr val="lt1"/>
              </a:solidFill>
              <a:latin typeface="Slabo 27px"/>
              <a:ea typeface="Slabo 27px"/>
              <a:cs typeface="Slabo 27px"/>
              <a:sym typeface="Slabo 27px"/>
            </a:endParaRPr>
          </a:p>
        </p:txBody>
      </p:sp>
      <p:sp>
        <p:nvSpPr>
          <p:cNvPr id="53" name="Google Shape;53;p11"/>
          <p:cNvSpPr/>
          <p:nvPr/>
        </p:nvSpPr>
        <p:spPr>
          <a:xfrm>
            <a:off x="-25826" y="3432731"/>
            <a:ext cx="4543275" cy="3429316"/>
          </a:xfrm>
          <a:prstGeom prst="roundRect">
            <a:avLst>
              <a:gd fmla="val 0" name="adj"/>
            </a:avLst>
          </a:prstGeom>
          <a:solidFill>
            <a:srgbClr val="FF6600"/>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200"/>
              <a:buFont typeface="Arial"/>
              <a:buNone/>
            </a:pPr>
            <a:r>
              <a:t/>
            </a:r>
            <a:endParaRPr b="0" i="0" sz="7200" u="none" cap="none" strike="noStrike">
              <a:solidFill>
                <a:schemeClr val="lt1"/>
              </a:solidFill>
              <a:latin typeface="Slabo 27px"/>
              <a:ea typeface="Slabo 27px"/>
              <a:cs typeface="Slabo 27px"/>
              <a:sym typeface="Slabo 27px"/>
            </a:endParaRPr>
          </a:p>
        </p:txBody>
      </p:sp>
      <p:sp>
        <p:nvSpPr>
          <p:cNvPr id="54" name="Google Shape;54;p11"/>
          <p:cNvSpPr/>
          <p:nvPr/>
        </p:nvSpPr>
        <p:spPr>
          <a:xfrm>
            <a:off x="4543275" y="-17417"/>
            <a:ext cx="4637237" cy="3446417"/>
          </a:xfrm>
          <a:prstGeom prst="roundRect">
            <a:avLst>
              <a:gd fmla="val 387" name="adj"/>
            </a:avLst>
          </a:prstGeom>
          <a:solidFill>
            <a:srgbClr val="B16B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400"/>
              <a:buFont typeface="Arial"/>
              <a:buNone/>
            </a:pPr>
            <a:r>
              <a:t/>
            </a:r>
            <a:endParaRPr b="0" i="0" sz="4400" u="none" cap="none" strike="noStrike">
              <a:solidFill>
                <a:schemeClr val="lt1"/>
              </a:solidFill>
              <a:latin typeface="Slabo 27px"/>
              <a:ea typeface="Slabo 27px"/>
              <a:cs typeface="Slabo 27px"/>
              <a:sym typeface="Slabo 27px"/>
            </a:endParaRPr>
          </a:p>
        </p:txBody>
      </p:sp>
      <p:sp>
        <p:nvSpPr>
          <p:cNvPr id="55" name="Google Shape;55;p11"/>
          <p:cNvSpPr/>
          <p:nvPr/>
        </p:nvSpPr>
        <p:spPr>
          <a:xfrm>
            <a:off x="4517450" y="3413681"/>
            <a:ext cx="4640614" cy="3471387"/>
          </a:xfrm>
          <a:prstGeom prst="roundRect">
            <a:avLst>
              <a:gd fmla="val 0" name="adj"/>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t/>
            </a:r>
            <a:endParaRPr b="0" i="0" sz="8000" u="none" cap="none" strike="noStrike">
              <a:solidFill>
                <a:schemeClr val="lt1"/>
              </a:solidFill>
              <a:latin typeface="Slabo 27px"/>
              <a:ea typeface="Slabo 27px"/>
              <a:cs typeface="Slabo 27px"/>
              <a:sym typeface="Slabo 27px"/>
            </a:endParaRPr>
          </a:p>
        </p:txBody>
      </p:sp>
      <p:sp>
        <p:nvSpPr>
          <p:cNvPr id="56" name="Google Shape;56;p11"/>
          <p:cNvSpPr/>
          <p:nvPr/>
        </p:nvSpPr>
        <p:spPr>
          <a:xfrm>
            <a:off x="3563888" y="2045669"/>
            <a:ext cx="1944216" cy="2751482"/>
          </a:xfrm>
          <a:prstGeom prst="rect">
            <a:avLst/>
          </a:prstGeom>
          <a:solidFill>
            <a:srgbClr val="2CBA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 name="Google Shape;57;p11"/>
          <p:cNvSpPr txBox="1"/>
          <p:nvPr/>
        </p:nvSpPr>
        <p:spPr>
          <a:xfrm>
            <a:off x="7559445" y="5061868"/>
            <a:ext cx="1584176"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Slabo 27px"/>
                <a:ea typeface="Slabo 27px"/>
                <a:cs typeface="Slabo 27px"/>
                <a:sym typeface="Slabo 27px"/>
              </a:rPr>
              <a: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Slabo 27px"/>
                <a:ea typeface="Slabo 27px"/>
                <a:cs typeface="Slabo 27px"/>
                <a:sym typeface="Slabo 27px"/>
              </a:rPr>
              <a:t>Exceptions</a:t>
            </a:r>
            <a:endParaRPr b="0" i="0" sz="400" u="none" cap="none" strike="noStrike">
              <a:solidFill>
                <a:schemeClr val="lt1"/>
              </a:solidFill>
              <a:latin typeface="Slabo 27px"/>
              <a:ea typeface="Slabo 27px"/>
              <a:cs typeface="Slabo 27px"/>
              <a:sym typeface="Slabo 27px"/>
            </a:endParaRPr>
          </a:p>
        </p:txBody>
      </p:sp>
      <p:sp>
        <p:nvSpPr>
          <p:cNvPr id="58" name="Google Shape;58;p11"/>
          <p:cNvSpPr txBox="1"/>
          <p:nvPr/>
        </p:nvSpPr>
        <p:spPr>
          <a:xfrm>
            <a:off x="-28535" y="5024348"/>
            <a:ext cx="1584176"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Slabo 27px"/>
                <a:ea typeface="Slabo 27px"/>
                <a:cs typeface="Slabo 27px"/>
                <a:sym typeface="Slabo 27px"/>
              </a:rPr>
              <a:t>L</a:t>
            </a:r>
            <a:endParaRPr b="0" i="0" sz="8800" u="none" cap="none" strike="noStrike">
              <a:solidFill>
                <a:schemeClr val="lt1"/>
              </a:solidFill>
              <a:latin typeface="Slabo 27px"/>
              <a:ea typeface="Slabo 27px"/>
              <a:cs typeface="Slabo 27px"/>
              <a:sym typeface="Slabo 27px"/>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Slabo 27px"/>
                <a:ea typeface="Slabo 27px"/>
                <a:cs typeface="Slabo 27px"/>
                <a:sym typeface="Slabo 27px"/>
              </a:rPr>
              <a:t>Licences</a:t>
            </a:r>
            <a:endParaRPr b="0" i="0" sz="400" u="none" cap="none" strike="noStrike">
              <a:solidFill>
                <a:schemeClr val="lt1"/>
              </a:solidFill>
              <a:latin typeface="Slabo 27px"/>
              <a:ea typeface="Slabo 27px"/>
              <a:cs typeface="Slabo 27px"/>
              <a:sym typeface="Slabo 27px"/>
            </a:endParaRPr>
          </a:p>
        </p:txBody>
      </p:sp>
      <p:sp>
        <p:nvSpPr>
          <p:cNvPr id="59" name="Google Shape;59;p11"/>
          <p:cNvSpPr txBox="1"/>
          <p:nvPr/>
        </p:nvSpPr>
        <p:spPr>
          <a:xfrm>
            <a:off x="18557" y="18519"/>
            <a:ext cx="1584176"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Slabo 27px"/>
                <a:ea typeface="Slabo 27px"/>
                <a:cs typeface="Slabo 27px"/>
                <a:sym typeface="Slabo 27px"/>
              </a:rPr>
              <a:t>W</a:t>
            </a:r>
            <a:endParaRPr b="0" i="0" sz="8800" u="none" cap="none" strike="noStrike">
              <a:solidFill>
                <a:schemeClr val="lt1"/>
              </a:solidFill>
              <a:latin typeface="Slabo 27px"/>
              <a:ea typeface="Slabo 27px"/>
              <a:cs typeface="Slabo 27px"/>
              <a:sym typeface="Slabo 27px"/>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Slabo 27px"/>
                <a:ea typeface="Slabo 27px"/>
                <a:cs typeface="Slabo 27px"/>
                <a:sym typeface="Slabo 27px"/>
              </a:rPr>
              <a:t>Works</a:t>
            </a:r>
            <a:endParaRPr b="0" i="0" sz="400" u="none" cap="none" strike="noStrike">
              <a:solidFill>
                <a:schemeClr val="lt1"/>
              </a:solidFill>
              <a:latin typeface="Slabo 27px"/>
              <a:ea typeface="Slabo 27px"/>
              <a:cs typeface="Slabo 27px"/>
              <a:sym typeface="Slabo 27px"/>
            </a:endParaRPr>
          </a:p>
        </p:txBody>
      </p:sp>
      <p:sp>
        <p:nvSpPr>
          <p:cNvPr id="60" name="Google Shape;60;p11"/>
          <p:cNvSpPr txBox="1"/>
          <p:nvPr/>
        </p:nvSpPr>
        <p:spPr>
          <a:xfrm>
            <a:off x="7573888" y="-17417"/>
            <a:ext cx="1584176"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Slabo 27px"/>
                <a:ea typeface="Slabo 27px"/>
                <a:cs typeface="Slabo 27px"/>
                <a:sym typeface="Slabo 27px"/>
              </a:rPr>
              <a:t>U</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Slabo 27px"/>
                <a:ea typeface="Slabo 27px"/>
                <a:cs typeface="Slabo 27px"/>
                <a:sym typeface="Slabo 27px"/>
              </a:rPr>
              <a:t>Usages</a:t>
            </a:r>
            <a:endParaRPr b="0" i="0" sz="400" u="none" cap="none" strike="noStrike">
              <a:solidFill>
                <a:schemeClr val="lt1"/>
              </a:solidFill>
              <a:latin typeface="Slabo 27px"/>
              <a:ea typeface="Slabo 27px"/>
              <a:cs typeface="Slabo 27px"/>
              <a:sym typeface="Slabo 27px"/>
            </a:endParaRPr>
          </a:p>
        </p:txBody>
      </p:sp>
      <p:sp>
        <p:nvSpPr>
          <p:cNvPr id="61" name="Google Shape;61;p11"/>
          <p:cNvSpPr txBox="1"/>
          <p:nvPr/>
        </p:nvSpPr>
        <p:spPr>
          <a:xfrm>
            <a:off x="3751186" y="2413945"/>
            <a:ext cx="1584176"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Slabo 27px"/>
                <a:ea typeface="Slabo 27px"/>
                <a:cs typeface="Slabo 27px"/>
                <a:sym typeface="Slabo 27px"/>
              </a:rPr>
              <a:t>R</a:t>
            </a:r>
            <a:endParaRPr b="0" i="0" sz="8800" u="none" cap="none" strike="noStrike">
              <a:solidFill>
                <a:schemeClr val="lt1"/>
              </a:solidFill>
              <a:latin typeface="Slabo 27px"/>
              <a:ea typeface="Slabo 27px"/>
              <a:cs typeface="Slabo 27px"/>
              <a:sym typeface="Slabo 27px"/>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Slabo 27px"/>
                <a:ea typeface="Slabo 27px"/>
                <a:cs typeface="Slabo 27px"/>
                <a:sym typeface="Slabo 27px"/>
              </a:rPr>
              <a:t>Risk</a:t>
            </a:r>
            <a:endParaRPr b="0" i="0" sz="400" u="none" cap="none" strike="noStrike">
              <a:solidFill>
                <a:schemeClr val="lt1"/>
              </a:solidFill>
              <a:latin typeface="Slabo 27px"/>
              <a:ea typeface="Slabo 27px"/>
              <a:cs typeface="Slabo 27px"/>
              <a:sym typeface="Slabo 27px"/>
            </a:endParaRPr>
          </a:p>
        </p:txBody>
      </p:sp>
      <p:sp>
        <p:nvSpPr>
          <p:cNvPr id="62" name="Google Shape;62;p11"/>
          <p:cNvSpPr txBox="1"/>
          <p:nvPr/>
        </p:nvSpPr>
        <p:spPr>
          <a:xfrm>
            <a:off x="3344964" y="332656"/>
            <a:ext cx="2448272" cy="523220"/>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Slabo 27px"/>
                <a:ea typeface="Slabo 27px"/>
                <a:cs typeface="Slabo 27px"/>
                <a:sym typeface="Slabo 27px"/>
              </a:rPr>
              <a:t>1. Question</a:t>
            </a:r>
            <a:endParaRPr b="0" i="0" sz="2800" u="none" cap="none" strike="noStrike">
              <a:solidFill>
                <a:schemeClr val="lt1"/>
              </a:solidFill>
              <a:latin typeface="Slabo 27px"/>
              <a:ea typeface="Slabo 27px"/>
              <a:cs typeface="Slabo 27px"/>
              <a:sym typeface="Slabo 27px"/>
            </a:endParaRPr>
          </a:p>
        </p:txBody>
      </p:sp>
      <p:pic>
        <p:nvPicPr>
          <p:cNvPr id="63" name="Google Shape;63;p11"/>
          <p:cNvPicPr preferRelativeResize="0"/>
          <p:nvPr/>
        </p:nvPicPr>
        <p:blipFill rotWithShape="1">
          <a:blip r:embed="rId2">
            <a:alphaModFix/>
          </a:blip>
          <a:srcRect b="0" l="0" r="0" t="0"/>
          <a:stretch/>
        </p:blipFill>
        <p:spPr>
          <a:xfrm>
            <a:off x="736332" y="2204864"/>
            <a:ext cx="1013678" cy="923170"/>
          </a:xfrm>
          <a:prstGeom prst="rect">
            <a:avLst/>
          </a:prstGeom>
          <a:noFill/>
          <a:ln>
            <a:noFill/>
          </a:ln>
        </p:spPr>
      </p:pic>
      <p:pic>
        <p:nvPicPr>
          <p:cNvPr id="64" name="Google Shape;64;p11"/>
          <p:cNvPicPr preferRelativeResize="0"/>
          <p:nvPr/>
        </p:nvPicPr>
        <p:blipFill rotWithShape="1">
          <a:blip r:embed="rId3">
            <a:alphaModFix/>
          </a:blip>
          <a:srcRect b="0" l="0" r="0" t="0"/>
          <a:stretch/>
        </p:blipFill>
        <p:spPr>
          <a:xfrm>
            <a:off x="2022994" y="2082321"/>
            <a:ext cx="1368152" cy="1041804"/>
          </a:xfrm>
          <a:prstGeom prst="rect">
            <a:avLst/>
          </a:prstGeom>
          <a:noFill/>
          <a:ln>
            <a:noFill/>
          </a:ln>
        </p:spPr>
      </p:pic>
      <p:pic>
        <p:nvPicPr>
          <p:cNvPr id="65" name="Google Shape;65;p11"/>
          <p:cNvPicPr preferRelativeResize="0"/>
          <p:nvPr/>
        </p:nvPicPr>
        <p:blipFill rotWithShape="1">
          <a:blip r:embed="rId4">
            <a:alphaModFix/>
          </a:blip>
          <a:srcRect b="0" l="0" r="0" t="0"/>
          <a:stretch/>
        </p:blipFill>
        <p:spPr>
          <a:xfrm>
            <a:off x="7043592" y="2090220"/>
            <a:ext cx="1031706" cy="1031706"/>
          </a:xfrm>
          <a:prstGeom prst="rect">
            <a:avLst/>
          </a:prstGeom>
          <a:noFill/>
          <a:ln>
            <a:noFill/>
          </a:ln>
        </p:spPr>
      </p:pic>
      <p:grpSp>
        <p:nvGrpSpPr>
          <p:cNvPr id="66" name="Google Shape;66;p11"/>
          <p:cNvGrpSpPr/>
          <p:nvPr/>
        </p:nvGrpSpPr>
        <p:grpSpPr>
          <a:xfrm>
            <a:off x="3556565" y="2045669"/>
            <a:ext cx="1944216" cy="2751482"/>
            <a:chOff x="3556565" y="2045669"/>
            <a:chExt cx="1944216" cy="2751482"/>
          </a:xfrm>
        </p:grpSpPr>
        <p:sp>
          <p:nvSpPr>
            <p:cNvPr id="67" name="Google Shape;67;p11"/>
            <p:cNvSpPr/>
            <p:nvPr/>
          </p:nvSpPr>
          <p:spPr>
            <a:xfrm>
              <a:off x="3556565" y="2045669"/>
              <a:ext cx="1944216" cy="2751482"/>
            </a:xfrm>
            <a:prstGeom prst="rect">
              <a:avLst/>
            </a:prstGeom>
            <a:solidFill>
              <a:srgbClr val="2CBA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 name="Google Shape;68;p11"/>
            <p:cNvSpPr txBox="1"/>
            <p:nvPr/>
          </p:nvSpPr>
          <p:spPr>
            <a:xfrm>
              <a:off x="3743863" y="2204864"/>
              <a:ext cx="1584176" cy="223138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500"/>
                <a:buFont typeface="Arial"/>
                <a:buNone/>
              </a:pPr>
              <a:r>
                <a:rPr b="0" i="0" lang="en-US" sz="11500" u="none" cap="none" strike="noStrike">
                  <a:solidFill>
                    <a:schemeClr val="lt1"/>
                  </a:solidFill>
                  <a:latin typeface="Slabo 27px"/>
                  <a:ea typeface="Slabo 27px"/>
                  <a:cs typeface="Slabo 27px"/>
                  <a:sym typeface="Slabo 27px"/>
                </a:rPr>
                <a:t>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Slabo 27px"/>
                  <a:ea typeface="Slabo 27px"/>
                  <a:cs typeface="Slabo 27px"/>
                  <a:sym typeface="Slabo 27px"/>
                </a:rPr>
                <a:t>Risk</a:t>
              </a:r>
              <a:endParaRPr b="0" i="0" sz="400" u="none" cap="none" strike="noStrike">
                <a:solidFill>
                  <a:schemeClr val="lt1"/>
                </a:solidFill>
                <a:latin typeface="Slabo 27px"/>
                <a:ea typeface="Slabo 27px"/>
                <a:cs typeface="Slabo 27px"/>
                <a:sym typeface="Slabo 27px"/>
              </a:endParaRPr>
            </a:p>
          </p:txBody>
        </p:sp>
      </p:grpSp>
      <p:pic>
        <p:nvPicPr>
          <p:cNvPr id="69" name="Google Shape;69;p11"/>
          <p:cNvPicPr preferRelativeResize="0"/>
          <p:nvPr/>
        </p:nvPicPr>
        <p:blipFill rotWithShape="1">
          <a:blip r:embed="rId5">
            <a:alphaModFix/>
          </a:blip>
          <a:srcRect b="0" l="0" r="0" t="0"/>
          <a:stretch/>
        </p:blipFill>
        <p:spPr>
          <a:xfrm>
            <a:off x="5746968" y="1008962"/>
            <a:ext cx="1034680" cy="1073359"/>
          </a:xfrm>
          <a:prstGeom prst="rect">
            <a:avLst/>
          </a:prstGeom>
          <a:noFill/>
          <a:ln>
            <a:noFill/>
          </a:ln>
        </p:spPr>
      </p:pic>
      <p:sp>
        <p:nvSpPr>
          <p:cNvPr id="70" name="Google Shape;70;p11"/>
          <p:cNvSpPr txBox="1"/>
          <p:nvPr/>
        </p:nvSpPr>
        <p:spPr>
          <a:xfrm>
            <a:off x="1442831" y="4819909"/>
            <a:ext cx="1328969" cy="936000"/>
          </a:xfrm>
          <a:prstGeom prst="rect">
            <a:avLst/>
          </a:prstGeom>
          <a:solidFill>
            <a:srgbClr val="FFFFFF"/>
          </a:solidFill>
          <a:ln cap="flat" cmpd="sng" w="31750">
            <a:solidFill>
              <a:srgbClr val="FFFFFF"/>
            </a:solidFill>
            <a:prstDash val="solid"/>
            <a:miter lim="800000"/>
            <a:headEnd len="sm" w="sm" type="none"/>
            <a:tailEnd len="sm" w="sm" type="none"/>
          </a:ln>
        </p:spPr>
        <p:txBody>
          <a:bodyPr anchorCtr="0" anchor="t" bIns="36575" lIns="36575" spcFirstLastPara="1" rIns="36575" wrap="square" tIns="36575">
            <a:noAutofit/>
          </a:bodyPr>
          <a:lstStyle/>
          <a:p>
            <a:pPr indent="0" lvl="0" marL="0" marR="0" rtl="0" algn="l">
              <a:lnSpc>
                <a:spcPct val="100000"/>
              </a:lnSpc>
              <a:spcBef>
                <a:spcPts val="0"/>
              </a:spcBef>
              <a:spcAft>
                <a:spcPts val="0"/>
              </a:spcAft>
              <a:buClr>
                <a:srgbClr val="FF6C00"/>
              </a:buClr>
              <a:buSzPts val="1800"/>
              <a:buFont typeface="Open Sans"/>
              <a:buNone/>
            </a:pPr>
            <a:r>
              <a:rPr b="1" i="0" lang="en-US" sz="1800" u="none" cap="none" strike="noStrike">
                <a:solidFill>
                  <a:srgbClr val="FF6C00"/>
                </a:solidFill>
                <a:latin typeface="Open Sans"/>
                <a:ea typeface="Open Sans"/>
                <a:cs typeface="Open Sans"/>
                <a:sym typeface="Open Sans"/>
              </a:rPr>
              <a:t>Copyright Licensing Agency</a:t>
            </a:r>
            <a:endParaRPr b="0" i="0" sz="1800" u="none" cap="none" strike="noStrike">
              <a:solidFill>
                <a:schemeClr val="dk1"/>
              </a:solidFill>
              <a:latin typeface="Arial"/>
              <a:ea typeface="Arial"/>
              <a:cs typeface="Arial"/>
              <a:sym typeface="Arial"/>
            </a:endParaRPr>
          </a:p>
        </p:txBody>
      </p:sp>
      <p:pic>
        <p:nvPicPr>
          <p:cNvPr id="71" name="Google Shape;71;p11"/>
          <p:cNvPicPr preferRelativeResize="0"/>
          <p:nvPr/>
        </p:nvPicPr>
        <p:blipFill rotWithShape="1">
          <a:blip r:embed="rId6">
            <a:alphaModFix/>
          </a:blip>
          <a:srcRect b="0" l="0" r="0" t="0"/>
          <a:stretch/>
        </p:blipFill>
        <p:spPr>
          <a:xfrm>
            <a:off x="2381694" y="1261971"/>
            <a:ext cx="670618" cy="5364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72" name="Shape 72"/>
        <p:cNvGrpSpPr/>
        <p:nvPr/>
      </p:nvGrpSpPr>
      <p:grpSpPr>
        <a:xfrm>
          <a:off x="0" y="0"/>
          <a:ext cx="0" cy="0"/>
          <a:chOff x="0" y="0"/>
          <a:chExt cx="0" cy="0"/>
        </a:xfrm>
      </p:grpSpPr>
      <p:sp>
        <p:nvSpPr>
          <p:cNvPr id="73" name="Google Shape;73;p12"/>
          <p:cNvSpPr txBox="1"/>
          <p:nvPr>
            <p:ph type="title"/>
          </p:nvPr>
        </p:nvSpPr>
        <p:spPr>
          <a:xfrm>
            <a:off x="457200" y="1447800"/>
            <a:ext cx="7772400" cy="4321175"/>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chemeClr val="dk1"/>
              </a:buClr>
              <a:buSzPts val="8800"/>
              <a:buFont typeface="Slabo 27px"/>
              <a:buNone/>
              <a:defRPr b="0" i="0" sz="8800" u="none" cap="none" strike="noStrike">
                <a:solidFill>
                  <a:schemeClr val="dk1"/>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4" name="Google Shape;74;p12"/>
          <p:cNvSpPr txBox="1"/>
          <p:nvPr>
            <p:ph idx="1" type="body"/>
          </p:nvPr>
        </p:nvSpPr>
        <p:spPr>
          <a:xfrm>
            <a:off x="457200" y="228601"/>
            <a:ext cx="7772400" cy="1066800"/>
          </a:xfrm>
          <a:prstGeom prst="rect">
            <a:avLst/>
          </a:prstGeom>
          <a:noFill/>
          <a:ln>
            <a:noFill/>
          </a:ln>
        </p:spPr>
        <p:txBody>
          <a:bodyPr anchorCtr="0" anchor="b" bIns="91425" lIns="91425" spcFirstLastPara="1" rIns="91425" wrap="square" tIns="91425"/>
          <a:lstStyle>
            <a:lvl1pPr indent="-228600" lvl="0" marL="457200" marR="0" rtl="0" algn="l">
              <a:lnSpc>
                <a:spcPct val="100000"/>
              </a:lnSpc>
              <a:spcBef>
                <a:spcPts val="400"/>
              </a:spcBef>
              <a:spcAft>
                <a:spcPts val="0"/>
              </a:spcAft>
              <a:buClr>
                <a:srgbClr val="263B86"/>
              </a:buClr>
              <a:buSzPts val="2000"/>
              <a:buFont typeface="Arial"/>
              <a:buNone/>
              <a:defRPr b="0" i="0" sz="2000" u="none" cap="none" strike="noStrike">
                <a:solidFill>
                  <a:srgbClr val="263B86"/>
                </a:solidFill>
                <a:latin typeface="Open Sans"/>
                <a:ea typeface="Open Sans"/>
                <a:cs typeface="Open Sans"/>
                <a:sym typeface="Open Sans"/>
              </a:defRPr>
            </a:lvl1pPr>
            <a:lvl2pPr indent="-228600" lvl="1" marL="914400" marR="0" rtl="0" algn="l">
              <a:lnSpc>
                <a:spcPct val="100000"/>
              </a:lnSpc>
              <a:spcBef>
                <a:spcPts val="600"/>
              </a:spcBef>
              <a:spcAft>
                <a:spcPts val="0"/>
              </a:spcAft>
              <a:buClr>
                <a:schemeClr val="dk2"/>
              </a:buClr>
              <a:buSzPts val="1800"/>
              <a:buFont typeface="Arial"/>
              <a:buNone/>
              <a:defRPr b="0" i="0" sz="1800" u="none" cap="none" strike="noStrike">
                <a:solidFill>
                  <a:srgbClr val="888888"/>
                </a:solidFill>
                <a:latin typeface="Open Sans"/>
                <a:ea typeface="Open Sans"/>
                <a:cs typeface="Open Sans"/>
                <a:sym typeface="Open Sans"/>
              </a:defRPr>
            </a:lvl2pPr>
            <a:lvl3pPr indent="-228600" lvl="2" marL="1371600" marR="0" rtl="0" algn="l">
              <a:lnSpc>
                <a:spcPct val="100000"/>
              </a:lnSpc>
              <a:spcBef>
                <a:spcPts val="320"/>
              </a:spcBef>
              <a:spcAft>
                <a:spcPts val="0"/>
              </a:spcAft>
              <a:buClr>
                <a:schemeClr val="dk2"/>
              </a:buClr>
              <a:buSzPts val="1600"/>
              <a:buFont typeface="Arial"/>
              <a:buNone/>
              <a:defRPr b="0" i="0" sz="1600" u="none" cap="none" strike="noStrike">
                <a:solidFill>
                  <a:srgbClr val="888888"/>
                </a:solidFill>
                <a:latin typeface="Open Sans"/>
                <a:ea typeface="Open Sans"/>
                <a:cs typeface="Open Sans"/>
                <a:sym typeface="Open Sans"/>
              </a:defRPr>
            </a:lvl3pPr>
            <a:lvl4pPr indent="-228600" lvl="3" marL="1828800" marR="0" rtl="0" algn="l">
              <a:lnSpc>
                <a:spcPct val="100000"/>
              </a:lnSpc>
              <a:spcBef>
                <a:spcPts val="280"/>
              </a:spcBef>
              <a:spcAft>
                <a:spcPts val="0"/>
              </a:spcAft>
              <a:buClr>
                <a:schemeClr val="dk2"/>
              </a:buClr>
              <a:buSzPts val="1400"/>
              <a:buFont typeface="Arial"/>
              <a:buNone/>
              <a:defRPr b="0" i="0" sz="1400" u="none" cap="none" strike="noStrike">
                <a:solidFill>
                  <a:srgbClr val="888888"/>
                </a:solidFill>
                <a:latin typeface="Open Sans"/>
                <a:ea typeface="Open Sans"/>
                <a:cs typeface="Open Sans"/>
                <a:sym typeface="Open Sans"/>
              </a:defRPr>
            </a:lvl4pPr>
            <a:lvl5pPr indent="-228600" lvl="4" marL="2286000" marR="0" rtl="0" algn="l">
              <a:lnSpc>
                <a:spcPct val="100000"/>
              </a:lnSpc>
              <a:spcBef>
                <a:spcPts val="280"/>
              </a:spcBef>
              <a:spcAft>
                <a:spcPts val="0"/>
              </a:spcAft>
              <a:buClr>
                <a:schemeClr val="dk2"/>
              </a:buClr>
              <a:buSzPts val="1400"/>
              <a:buFont typeface="Arial"/>
              <a:buNone/>
              <a:defRPr b="0" i="0" sz="1400" u="none" cap="none" strike="noStrike">
                <a:solidFill>
                  <a:srgbClr val="888888"/>
                </a:solidFill>
                <a:latin typeface="Open Sans"/>
                <a:ea typeface="Open Sans"/>
                <a:cs typeface="Open Sans"/>
                <a:sym typeface="Open Sans"/>
              </a:defRPr>
            </a:lvl5pPr>
            <a:lvl6pPr indent="-228600" lvl="5" marL="2743200" marR="0" rtl="0" algn="l">
              <a:lnSpc>
                <a:spcPct val="100000"/>
              </a:lnSpc>
              <a:spcBef>
                <a:spcPts val="280"/>
              </a:spcBef>
              <a:spcAft>
                <a:spcPts val="0"/>
              </a:spcAft>
              <a:buClr>
                <a:schemeClr val="dk2"/>
              </a:buClr>
              <a:buSzPts val="1400"/>
              <a:buFont typeface="Arial"/>
              <a:buNone/>
              <a:defRPr b="0" i="0" sz="1400" u="none" cap="none" strike="noStrike">
                <a:solidFill>
                  <a:srgbClr val="888888"/>
                </a:solidFill>
                <a:latin typeface="Arial"/>
                <a:ea typeface="Arial"/>
                <a:cs typeface="Arial"/>
                <a:sym typeface="Arial"/>
              </a:defRPr>
            </a:lvl6pPr>
            <a:lvl7pPr indent="-228600" lvl="6" marL="3200400" marR="0" rtl="0" algn="l">
              <a:lnSpc>
                <a:spcPct val="100000"/>
              </a:lnSpc>
              <a:spcBef>
                <a:spcPts val="280"/>
              </a:spcBef>
              <a:spcAft>
                <a:spcPts val="0"/>
              </a:spcAft>
              <a:buClr>
                <a:schemeClr val="dk2"/>
              </a:buClr>
              <a:buSzPts val="1400"/>
              <a:buFont typeface="Arial"/>
              <a:buNone/>
              <a:defRPr b="0" i="0" sz="1400" u="none" cap="none" strike="noStrike">
                <a:solidFill>
                  <a:srgbClr val="888888"/>
                </a:solidFill>
                <a:latin typeface="Arial"/>
                <a:ea typeface="Arial"/>
                <a:cs typeface="Arial"/>
                <a:sym typeface="Arial"/>
              </a:defRPr>
            </a:lvl7pPr>
            <a:lvl8pPr indent="-228600" lvl="7" marL="3657600" marR="0" rtl="0" algn="l">
              <a:lnSpc>
                <a:spcPct val="100000"/>
              </a:lnSpc>
              <a:spcBef>
                <a:spcPts val="280"/>
              </a:spcBef>
              <a:spcAft>
                <a:spcPts val="0"/>
              </a:spcAft>
              <a:buClr>
                <a:schemeClr val="dk2"/>
              </a:buClr>
              <a:buSzPts val="1400"/>
              <a:buFont typeface="Arial"/>
              <a:buNone/>
              <a:defRPr b="0" i="0" sz="1400" u="none" cap="none" strike="noStrike">
                <a:solidFill>
                  <a:srgbClr val="888888"/>
                </a:solidFill>
                <a:latin typeface="Arial"/>
                <a:ea typeface="Arial"/>
                <a:cs typeface="Arial"/>
                <a:sym typeface="Arial"/>
              </a:defRPr>
            </a:lvl8pPr>
            <a:lvl9pPr indent="-228600" lvl="8" marL="4114800" marR="0" rtl="0" algn="l">
              <a:lnSpc>
                <a:spcPct val="100000"/>
              </a:lnSpc>
              <a:spcBef>
                <a:spcPts val="280"/>
              </a:spcBef>
              <a:spcAft>
                <a:spcPts val="0"/>
              </a:spcAft>
              <a:buClr>
                <a:schemeClr val="dk2"/>
              </a:buClr>
              <a:buSzPts val="1400"/>
              <a:buFont typeface="Arial"/>
              <a:buNone/>
              <a:defRPr b="0" i="0" sz="1400" u="none" cap="none" strike="noStrike">
                <a:solidFill>
                  <a:srgbClr val="888888"/>
                </a:solidFill>
                <a:latin typeface="Arial"/>
                <a:ea typeface="Arial"/>
                <a:cs typeface="Arial"/>
                <a:sym typeface="Arial"/>
              </a:defRPr>
            </a:lvl9pPr>
          </a:lstStyle>
          <a:p/>
        </p:txBody>
      </p:sp>
      <p:sp>
        <p:nvSpPr>
          <p:cNvPr id="75" name="Google Shape;75;p12"/>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6" name="Google Shape;76;p12"/>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77" name="Shape 77"/>
        <p:cNvGrpSpPr/>
        <p:nvPr/>
      </p:nvGrpSpPr>
      <p:grpSpPr>
        <a:xfrm>
          <a:off x="0" y="0"/>
          <a:ext cx="0" cy="0"/>
          <a:chOff x="0" y="0"/>
          <a:chExt cx="0" cy="0"/>
        </a:xfrm>
      </p:grpSpPr>
      <p:sp>
        <p:nvSpPr>
          <p:cNvPr id="78" name="Google Shape;78;p13"/>
          <p:cNvSpPr txBox="1"/>
          <p:nvPr>
            <p:ph type="title"/>
          </p:nvPr>
        </p:nvSpPr>
        <p:spPr>
          <a:xfrm>
            <a:off x="457200" y="152718"/>
            <a:ext cx="5791200" cy="13716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9" name="Google Shape;79;p13"/>
          <p:cNvSpPr txBox="1"/>
          <p:nvPr>
            <p:ph idx="1" type="body"/>
          </p:nvPr>
        </p:nvSpPr>
        <p:spPr>
          <a:xfrm>
            <a:off x="1627632" y="1572768"/>
            <a:ext cx="3291840" cy="639762"/>
          </a:xfrm>
          <a:prstGeom prst="rect">
            <a:avLst/>
          </a:prstGeom>
          <a:noFill/>
          <a:ln>
            <a:noFill/>
          </a:ln>
        </p:spPr>
        <p:txBody>
          <a:bodyPr anchorCtr="0" anchor="b" bIns="91425" lIns="91425" spcFirstLastPara="1" rIns="91425" wrap="square" tIns="91425"/>
          <a:lstStyle>
            <a:lvl1pPr indent="-228600" lvl="0" marL="457200" marR="0" rtl="0" algn="l">
              <a:lnSpc>
                <a:spcPct val="100000"/>
              </a:lnSpc>
              <a:spcBef>
                <a:spcPts val="360"/>
              </a:spcBef>
              <a:spcAft>
                <a:spcPts val="0"/>
              </a:spcAft>
              <a:buClr>
                <a:schemeClr val="dk1"/>
              </a:buClr>
              <a:buSzPts val="1800"/>
              <a:buFont typeface="Arial"/>
              <a:buNone/>
              <a:defRPr b="0" i="0" sz="1800" u="none" cap="none" strike="noStrike">
                <a:solidFill>
                  <a:schemeClr val="dk1"/>
                </a:solidFill>
                <a:latin typeface="Arial Black"/>
                <a:ea typeface="Arial Black"/>
                <a:cs typeface="Arial Black"/>
                <a:sym typeface="Arial Black"/>
              </a:defRPr>
            </a:lvl1pPr>
            <a:lvl2pPr indent="-228600" lvl="1" marL="914400" marR="0" rtl="0" algn="l">
              <a:lnSpc>
                <a:spcPct val="100000"/>
              </a:lnSpc>
              <a:spcBef>
                <a:spcPts val="600"/>
              </a:spcBef>
              <a:spcAft>
                <a:spcPts val="0"/>
              </a:spcAft>
              <a:buClr>
                <a:schemeClr val="dk2"/>
              </a:buClr>
              <a:buSzPts val="2000"/>
              <a:buFont typeface="Arial"/>
              <a:buNone/>
              <a:defRPr b="1" i="0" sz="20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360"/>
              </a:spcBef>
              <a:spcAft>
                <a:spcPts val="0"/>
              </a:spcAft>
              <a:buClr>
                <a:schemeClr val="dk2"/>
              </a:buClr>
              <a:buSzPts val="1800"/>
              <a:buFont typeface="Arial"/>
              <a:buNone/>
              <a:defRPr b="1" i="0" sz="18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0" name="Google Shape;80;p13"/>
          <p:cNvSpPr txBox="1"/>
          <p:nvPr>
            <p:ph idx="2" type="body"/>
          </p:nvPr>
        </p:nvSpPr>
        <p:spPr>
          <a:xfrm>
            <a:off x="1627632" y="2259366"/>
            <a:ext cx="3291840" cy="384048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30200" lvl="3" marL="1828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Open Sans"/>
                <a:ea typeface="Open Sans"/>
                <a:cs typeface="Open Sans"/>
                <a:sym typeface="Open Sans"/>
              </a:defRPr>
            </a:lvl4pPr>
            <a:lvl5pPr indent="-330200" lvl="4" marL="22860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1" name="Google Shape;81;p13"/>
          <p:cNvSpPr txBox="1"/>
          <p:nvPr>
            <p:ph idx="3" type="body"/>
          </p:nvPr>
        </p:nvSpPr>
        <p:spPr>
          <a:xfrm>
            <a:off x="5093208" y="1572768"/>
            <a:ext cx="3291840" cy="639762"/>
          </a:xfrm>
          <a:prstGeom prst="rect">
            <a:avLst/>
          </a:prstGeom>
          <a:noFill/>
          <a:ln>
            <a:noFill/>
          </a:ln>
        </p:spPr>
        <p:txBody>
          <a:bodyPr anchorCtr="0" anchor="b" bIns="91425" lIns="91425" spcFirstLastPara="1" rIns="91425" wrap="square" tIns="91425"/>
          <a:lstStyle>
            <a:lvl1pPr indent="-228600" lvl="0" marL="457200" marR="0" rtl="0" algn="l">
              <a:lnSpc>
                <a:spcPct val="100000"/>
              </a:lnSpc>
              <a:spcBef>
                <a:spcPts val="360"/>
              </a:spcBef>
              <a:spcAft>
                <a:spcPts val="0"/>
              </a:spcAft>
              <a:buClr>
                <a:schemeClr val="dk1"/>
              </a:buClr>
              <a:buSzPts val="1800"/>
              <a:buFont typeface="Arial"/>
              <a:buNone/>
              <a:defRPr b="0" i="0" sz="1800" u="none" cap="none" strike="noStrike">
                <a:solidFill>
                  <a:schemeClr val="dk1"/>
                </a:solidFill>
                <a:latin typeface="Arial Black"/>
                <a:ea typeface="Arial Black"/>
                <a:cs typeface="Arial Black"/>
                <a:sym typeface="Arial Black"/>
              </a:defRPr>
            </a:lvl1pPr>
            <a:lvl2pPr indent="-228600" lvl="1" marL="914400" marR="0" rtl="0" algn="l">
              <a:lnSpc>
                <a:spcPct val="100000"/>
              </a:lnSpc>
              <a:spcBef>
                <a:spcPts val="600"/>
              </a:spcBef>
              <a:spcAft>
                <a:spcPts val="0"/>
              </a:spcAft>
              <a:buClr>
                <a:schemeClr val="dk2"/>
              </a:buClr>
              <a:buSzPts val="2000"/>
              <a:buFont typeface="Arial"/>
              <a:buNone/>
              <a:defRPr b="1" i="0" sz="20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360"/>
              </a:spcBef>
              <a:spcAft>
                <a:spcPts val="0"/>
              </a:spcAft>
              <a:buClr>
                <a:schemeClr val="dk2"/>
              </a:buClr>
              <a:buSzPts val="1800"/>
              <a:buFont typeface="Arial"/>
              <a:buNone/>
              <a:defRPr b="1" i="0" sz="18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20"/>
              </a:spcBef>
              <a:spcAft>
                <a:spcPts val="0"/>
              </a:spcAft>
              <a:buClr>
                <a:schemeClr val="dk2"/>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2" name="Google Shape;82;p13"/>
          <p:cNvSpPr txBox="1"/>
          <p:nvPr>
            <p:ph idx="4" type="body"/>
          </p:nvPr>
        </p:nvSpPr>
        <p:spPr>
          <a:xfrm>
            <a:off x="5093208" y="2259366"/>
            <a:ext cx="3291840" cy="384048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30200" lvl="3" marL="1828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Open Sans"/>
                <a:ea typeface="Open Sans"/>
                <a:cs typeface="Open Sans"/>
                <a:sym typeface="Open Sans"/>
              </a:defRPr>
            </a:lvl4pPr>
            <a:lvl5pPr indent="-330200" lvl="4" marL="22860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3" name="Google Shape;83;p13"/>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84" name="Shape 84"/>
        <p:cNvGrpSpPr/>
        <p:nvPr/>
      </p:nvGrpSpPr>
      <p:grpSpPr>
        <a:xfrm>
          <a:off x="0" y="0"/>
          <a:ext cx="0" cy="0"/>
          <a:chOff x="0" y="0"/>
          <a:chExt cx="0" cy="0"/>
        </a:xfrm>
      </p:grpSpPr>
      <p:sp>
        <p:nvSpPr>
          <p:cNvPr id="85" name="Google Shape;85;p14"/>
          <p:cNvSpPr txBox="1"/>
          <p:nvPr>
            <p:ph type="title"/>
          </p:nvPr>
        </p:nvSpPr>
        <p:spPr>
          <a:xfrm>
            <a:off x="457200" y="152718"/>
            <a:ext cx="5791200" cy="13716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14"/>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87" name="Shape 87"/>
        <p:cNvGrpSpPr/>
        <p:nvPr/>
      </p:nvGrpSpPr>
      <p:grpSpPr>
        <a:xfrm>
          <a:off x="0" y="0"/>
          <a:ext cx="0" cy="0"/>
          <a:chOff x="0" y="0"/>
          <a:chExt cx="0" cy="0"/>
        </a:xfrm>
      </p:grpSpPr>
      <p:sp>
        <p:nvSpPr>
          <p:cNvPr id="88" name="Google Shape;88;p15"/>
          <p:cNvSpPr txBox="1"/>
          <p:nvPr>
            <p:ph idx="1" type="body"/>
          </p:nvPr>
        </p:nvSpPr>
        <p:spPr>
          <a:xfrm>
            <a:off x="3575050" y="1600200"/>
            <a:ext cx="5111750" cy="448056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640"/>
              </a:spcBef>
              <a:spcAft>
                <a:spcPts val="0"/>
              </a:spcAft>
              <a:buClr>
                <a:schemeClr val="dk1"/>
              </a:buClr>
              <a:buSzPts val="3200"/>
              <a:buFont typeface="Arial"/>
              <a:buNone/>
              <a:defRPr b="1" i="0" sz="3200" u="none" cap="none" strike="noStrike">
                <a:solidFill>
                  <a:schemeClr val="dk1"/>
                </a:solidFill>
                <a:latin typeface="Open Sans"/>
                <a:ea typeface="Open Sans"/>
                <a:cs typeface="Open Sans"/>
                <a:sym typeface="Open Sans"/>
              </a:defRPr>
            </a:lvl1pPr>
            <a:lvl2pPr indent="-406400" lvl="1" marL="914400" marR="0" rtl="0" algn="l">
              <a:lnSpc>
                <a:spcPct val="100000"/>
              </a:lnSpc>
              <a:spcBef>
                <a:spcPts val="600"/>
              </a:spcBef>
              <a:spcAft>
                <a:spcPts val="0"/>
              </a:spcAft>
              <a:buClr>
                <a:schemeClr val="dk2"/>
              </a:buClr>
              <a:buSzPts val="2800"/>
              <a:buFont typeface="Arial"/>
              <a:buChar char="•"/>
              <a:defRPr b="0" i="0" sz="2800" u="none" cap="none" strike="noStrike">
                <a:solidFill>
                  <a:schemeClr val="dk1"/>
                </a:solidFill>
                <a:latin typeface="Open Sans"/>
                <a:ea typeface="Open Sans"/>
                <a:cs typeface="Open Sans"/>
                <a:sym typeface="Open Sans"/>
              </a:defRPr>
            </a:lvl2pPr>
            <a:lvl3pPr indent="-381000" lvl="2" marL="1371600" marR="0" rtl="0" algn="l">
              <a:lnSpc>
                <a:spcPct val="100000"/>
              </a:lnSpc>
              <a:spcBef>
                <a:spcPts val="480"/>
              </a:spcBef>
              <a:spcAft>
                <a:spcPts val="0"/>
              </a:spcAft>
              <a:buClr>
                <a:schemeClr val="dk2"/>
              </a:buClr>
              <a:buSzPts val="2400"/>
              <a:buFont typeface="Arial"/>
              <a:buChar char="•"/>
              <a:defRPr b="0" i="0" sz="2400" u="none" cap="none" strike="noStrike">
                <a:solidFill>
                  <a:schemeClr val="dk1"/>
                </a:solidFill>
                <a:latin typeface="Open Sans"/>
                <a:ea typeface="Open Sans"/>
                <a:cs typeface="Open Sans"/>
                <a:sym typeface="Open Sans"/>
              </a:defRPr>
            </a:lvl3pPr>
            <a:lvl4pPr indent="-355600" lvl="3" marL="18288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4pPr>
            <a:lvl5pPr indent="-355600" lvl="4" marL="22860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5pPr>
            <a:lvl6pPr indent="-355600" lvl="5" marL="27432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9" name="Google Shape;89;p15"/>
          <p:cNvSpPr txBox="1"/>
          <p:nvPr>
            <p:ph idx="2" type="body"/>
          </p:nvPr>
        </p:nvSpPr>
        <p:spPr>
          <a:xfrm>
            <a:off x="457200" y="1600200"/>
            <a:ext cx="3008313" cy="448056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Open Sans"/>
                <a:ea typeface="Open Sans"/>
                <a:cs typeface="Open Sans"/>
                <a:sym typeface="Open Sans"/>
              </a:defRPr>
            </a:lvl1pPr>
            <a:lvl2pPr indent="-228600" lvl="1" marL="914400" marR="0" rtl="0" algn="l">
              <a:lnSpc>
                <a:spcPct val="100000"/>
              </a:lnSpc>
              <a:spcBef>
                <a:spcPts val="600"/>
              </a:spcBef>
              <a:spcAft>
                <a:spcPts val="0"/>
              </a:spcAft>
              <a:buClr>
                <a:schemeClr val="dk2"/>
              </a:buClr>
              <a:buSzPts val="1200"/>
              <a:buFont typeface="Arial"/>
              <a:buNone/>
              <a:defRPr b="0" i="0" sz="1200" u="none" cap="none" strike="noStrike">
                <a:solidFill>
                  <a:schemeClr val="dk1"/>
                </a:solidFill>
                <a:latin typeface="Open Sans"/>
                <a:ea typeface="Open Sans"/>
                <a:cs typeface="Open Sans"/>
                <a:sym typeface="Open Sans"/>
              </a:defRPr>
            </a:lvl2pPr>
            <a:lvl3pPr indent="-228600" lvl="2" marL="1371600" marR="0" rtl="0" algn="l">
              <a:lnSpc>
                <a:spcPct val="100000"/>
              </a:lnSpc>
              <a:spcBef>
                <a:spcPts val="200"/>
              </a:spcBef>
              <a:spcAft>
                <a:spcPts val="0"/>
              </a:spcAft>
              <a:buClr>
                <a:schemeClr val="dk2"/>
              </a:buClr>
              <a:buSzPts val="1000"/>
              <a:buFont typeface="Arial"/>
              <a:buNone/>
              <a:defRPr b="0" i="0" sz="1000" u="none" cap="none" strike="noStrike">
                <a:solidFill>
                  <a:schemeClr val="dk1"/>
                </a:solidFill>
                <a:latin typeface="Open Sans"/>
                <a:ea typeface="Open Sans"/>
                <a:cs typeface="Open Sans"/>
                <a:sym typeface="Open Sans"/>
              </a:defRPr>
            </a:lvl3pPr>
            <a:lvl4pPr indent="-228600" lvl="3" marL="1828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Open Sans"/>
                <a:ea typeface="Open Sans"/>
                <a:cs typeface="Open Sans"/>
                <a:sym typeface="Open Sans"/>
              </a:defRPr>
            </a:lvl5pPr>
            <a:lvl6pPr indent="-228600" lvl="5" marL="27432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2"/>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90" name="Google Shape;90;p15"/>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91" name="Google Shape;91;p15"/>
          <p:cNvSpPr txBox="1"/>
          <p:nvPr>
            <p:ph type="title"/>
          </p:nvPr>
        </p:nvSpPr>
        <p:spPr>
          <a:xfrm>
            <a:off x="457200" y="152718"/>
            <a:ext cx="5791200" cy="13716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92" name="Shape 92"/>
        <p:cNvGrpSpPr/>
        <p:nvPr/>
      </p:nvGrpSpPr>
      <p:grpSpPr>
        <a:xfrm>
          <a:off x="0" y="0"/>
          <a:ext cx="0" cy="0"/>
          <a:chOff x="0" y="0"/>
          <a:chExt cx="0" cy="0"/>
        </a:xfrm>
      </p:grpSpPr>
      <p:sp>
        <p:nvSpPr>
          <p:cNvPr id="93" name="Google Shape;93;p16"/>
          <p:cNvSpPr txBox="1"/>
          <p:nvPr>
            <p:ph type="title"/>
          </p:nvPr>
        </p:nvSpPr>
        <p:spPr>
          <a:xfrm>
            <a:off x="457200" y="152718"/>
            <a:ext cx="5791200" cy="13716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4" name="Google Shape;94;p16"/>
          <p:cNvSpPr txBox="1"/>
          <p:nvPr>
            <p:ph idx="1" type="body"/>
          </p:nvPr>
        </p:nvSpPr>
        <p:spPr>
          <a:xfrm rot="5400000">
            <a:off x="2080418" y="129382"/>
            <a:ext cx="4373563" cy="76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95" name="Google Shape;95;p16"/>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6" name="Google Shape;96;p16"/>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4732337" y="2171700"/>
            <a:ext cx="5851525" cy="20574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9" name="Google Shape;99;p17"/>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00" name="Google Shape;100;p17"/>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1" name="Google Shape;101;p17"/>
          <p:cNvSpPr txBox="1"/>
          <p:nvPr>
            <p:ph idx="12" type="sldNum"/>
          </p:nvPr>
        </p:nvSpPr>
        <p:spPr>
          <a:xfrm rot="-5400000">
            <a:off x="8227377" y="5885497"/>
            <a:ext cx="1315721"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152718"/>
            <a:ext cx="5791200" cy="13716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chemeClr val="dk2"/>
              </a:buClr>
              <a:buSzPts val="3600"/>
              <a:buFont typeface="Slabo 27px"/>
              <a:buNone/>
              <a:defRPr b="0" i="0" sz="3600" u="none" cap="none" strike="noStrike">
                <a:solidFill>
                  <a:schemeClr val="dk2"/>
                </a:solidFill>
                <a:latin typeface="Slabo 27px"/>
                <a:ea typeface="Slabo 27px"/>
                <a:cs typeface="Slabo 27px"/>
                <a:sym typeface="Slabo 27px"/>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752600"/>
            <a:ext cx="7620000" cy="437356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Open Sans"/>
                <a:ea typeface="Open Sans"/>
                <a:cs typeface="Open Sans"/>
                <a:sym typeface="Open Sans"/>
              </a:defRPr>
            </a:lvl1pPr>
            <a:lvl2pPr indent="-355600" lvl="1" marL="914400" marR="0" rtl="0" algn="l">
              <a:lnSpc>
                <a:spcPct val="100000"/>
              </a:lnSpc>
              <a:spcBef>
                <a:spcPts val="600"/>
              </a:spcBef>
              <a:spcAft>
                <a:spcPts val="0"/>
              </a:spcAft>
              <a:buClr>
                <a:schemeClr val="dk2"/>
              </a:buClr>
              <a:buSzPts val="2000"/>
              <a:buFont typeface="Arial"/>
              <a:buChar char="•"/>
              <a:defRPr b="0" i="0" sz="2000" u="none" cap="none" strike="noStrike">
                <a:solidFill>
                  <a:schemeClr val="dk1"/>
                </a:solidFill>
                <a:latin typeface="Open Sans"/>
                <a:ea typeface="Open Sans"/>
                <a:cs typeface="Open Sans"/>
                <a:sym typeface="Open Sans"/>
              </a:defRPr>
            </a:lvl2pPr>
            <a:lvl3pPr indent="-342900" lvl="2" marL="13716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3pPr>
            <a:lvl4pPr indent="-342900" lvl="3" marL="18288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100000"/>
              </a:lnSpc>
              <a:spcBef>
                <a:spcPts val="360"/>
              </a:spcBef>
              <a:spcAft>
                <a:spcPts val="0"/>
              </a:spcAft>
              <a:buClr>
                <a:schemeClr val="dk2"/>
              </a:buClr>
              <a:buSzPts val="1800"/>
              <a:buFont typeface="Arial"/>
              <a:buChar char="•"/>
              <a:defRPr b="0" i="0" sz="1800" u="none" cap="none" strike="noStrike">
                <a:solidFill>
                  <a:schemeClr val="dk1"/>
                </a:solidFill>
                <a:latin typeface="Open Sans"/>
                <a:ea typeface="Open Sans"/>
                <a:cs typeface="Open Sans"/>
                <a:sym typeface="Open Sans"/>
              </a:defRPr>
            </a:lvl5pPr>
            <a:lvl6pPr indent="-330200" lvl="5" marL="27432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172201"/>
            <a:ext cx="3429000" cy="3048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6.png"/><Relationship Id="rId9"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laws-lois.justice.gc.ca/eng/acts/C-42/index.html" TargetMode="Externa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5.png"/><Relationship Id="rId4" Type="http://schemas.openxmlformats.org/officeDocument/2006/relationships/image" Target="../media/image27.png"/><Relationship Id="rId9" Type="http://schemas.openxmlformats.org/officeDocument/2006/relationships/image" Target="../media/image23.png"/><Relationship Id="rId5" Type="http://schemas.openxmlformats.org/officeDocument/2006/relationships/image" Target="../media/image30.png"/><Relationship Id="rId6" Type="http://schemas.openxmlformats.org/officeDocument/2006/relationships/image" Target="../media/image22.png"/><Relationship Id="rId7" Type="http://schemas.openxmlformats.org/officeDocument/2006/relationships/image" Target="../media/image29.png"/><Relationship Id="rId8"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6.png"/><Relationship Id="rId4" Type="http://schemas.openxmlformats.org/officeDocument/2006/relationships/image" Target="../media/image38.png"/><Relationship Id="rId5" Type="http://schemas.openxmlformats.org/officeDocument/2006/relationships/image" Target="../media/image31.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34.png"/><Relationship Id="rId6" Type="http://schemas.openxmlformats.org/officeDocument/2006/relationships/image" Target="../media/image28.png"/><Relationship Id="rId7" Type="http://schemas.openxmlformats.org/officeDocument/2006/relationships/image" Target="../media/image36.png"/><Relationship Id="rId8"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42.png"/><Relationship Id="rId8"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43.png"/><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7.png"/><Relationship Id="rId4" Type="http://schemas.openxmlformats.org/officeDocument/2006/relationships/image" Target="../media/image51.png"/><Relationship Id="rId5" Type="http://schemas.openxmlformats.org/officeDocument/2006/relationships/image" Target="../media/image49.png"/><Relationship Id="rId6" Type="http://schemas.openxmlformats.org/officeDocument/2006/relationships/image" Target="../media/image58.png"/><Relationship Id="rId7" Type="http://schemas.openxmlformats.org/officeDocument/2006/relationships/image" Target="../media/image87.png"/><Relationship Id="rId8" Type="http://schemas.openxmlformats.org/officeDocument/2006/relationships/image" Target="../media/image5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2.png"/><Relationship Id="rId4" Type="http://schemas.openxmlformats.org/officeDocument/2006/relationships/image" Target="../media/image54.png"/><Relationship Id="rId5" Type="http://schemas.openxmlformats.org/officeDocument/2006/relationships/image" Target="../media/image63.png"/><Relationship Id="rId6" Type="http://schemas.openxmlformats.org/officeDocument/2006/relationships/image" Target="../media/image57.png"/><Relationship Id="rId7" Type="http://schemas.openxmlformats.org/officeDocument/2006/relationships/image" Target="../media/image55.png"/><Relationship Id="rId8" Type="http://schemas.openxmlformats.org/officeDocument/2006/relationships/image" Target="../media/image7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8.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53.png"/><Relationship Id="rId7" Type="http://schemas.openxmlformats.org/officeDocument/2006/relationships/image" Target="../media/image64.png"/><Relationship Id="rId8" Type="http://schemas.openxmlformats.org/officeDocument/2006/relationships/image" Target="../media/image6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1.png"/><Relationship Id="rId4" Type="http://schemas.openxmlformats.org/officeDocument/2006/relationships/image" Target="../media/image60.png"/><Relationship Id="rId5" Type="http://schemas.openxmlformats.org/officeDocument/2006/relationships/image" Target="../media/image70.png"/><Relationship Id="rId6" Type="http://schemas.openxmlformats.org/officeDocument/2006/relationships/image" Target="../media/image65.png"/><Relationship Id="rId7" Type="http://schemas.openxmlformats.org/officeDocument/2006/relationships/image" Target="../media/image67.png"/><Relationship Id="rId8" Type="http://schemas.openxmlformats.org/officeDocument/2006/relationships/image" Target="../media/image6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9.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4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43.png"/><Relationship Id="rId4" Type="http://schemas.openxmlformats.org/officeDocument/2006/relationships/image" Target="../media/image56.png"/><Relationship Id="rId5" Type="http://schemas.openxmlformats.org/officeDocument/2006/relationships/image" Target="../media/image47.png"/><Relationship Id="rId6" Type="http://schemas.openxmlformats.org/officeDocument/2006/relationships/image" Target="../media/image6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80.png"/><Relationship Id="rId5" Type="http://schemas.openxmlformats.org/officeDocument/2006/relationships/image" Target="../media/image75.png"/><Relationship Id="rId6" Type="http://schemas.openxmlformats.org/officeDocument/2006/relationships/image" Target="../media/image79.png"/><Relationship Id="rId7" Type="http://schemas.openxmlformats.org/officeDocument/2006/relationships/image" Target="../media/image78.png"/><Relationship Id="rId8" Type="http://schemas.openxmlformats.org/officeDocument/2006/relationships/image" Target="../media/image8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laws-lois.justice.gc.ca/eng/acts/c-42/" TargetMode="External"/><Relationship Id="rId4" Type="http://schemas.openxmlformats.org/officeDocument/2006/relationships/hyperlink" Target="http://www.ic.gc.ca/eic/site/cipointernet-internetopic.nsf/eng/Home" TargetMode="External"/><Relationship Id="rId5" Type="http://schemas.openxmlformats.org/officeDocument/2006/relationships/hyperlink" Target="http://www.carl-abrc.ca/influencing-policy/copyright/university-copyright-guides/" TargetMode="External"/><Relationship Id="rId6" Type="http://schemas.openxmlformats.org/officeDocument/2006/relationships/hyperlink" Target="https://www.cmec.ca/140/Copyright_Matters!.htm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81.jpg"/><Relationship Id="rId4" Type="http://schemas.openxmlformats.org/officeDocument/2006/relationships/hyperlink" Target="https://ukcopyrightliteracy.files.wordpress.com/2016/07/chapter-6_secker-m_copyright-e-learning-2nd-edn.pdf" TargetMode="External"/><Relationship Id="rId5" Type="http://schemas.openxmlformats.org/officeDocument/2006/relationships/image" Target="../media/image86.jpg"/><Relationship Id="rId6" Type="http://schemas.openxmlformats.org/officeDocument/2006/relationships/image" Target="../media/image82.png"/></Relationships>
</file>

<file path=ppt/slides/_rels/slide59.xml.rels><?xml version="1.0" encoding="UTF-8" standalone="yes"?><Relationships xmlns="http://schemas.openxmlformats.org/package/2006/relationships"><Relationship Id="rId10"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creativecommons.org/licenses/by-nc-sa/4.0/" TargetMode="External"/><Relationship Id="rId4" Type="http://schemas.openxmlformats.org/officeDocument/2006/relationships/hyperlink" Target="http://copyrightliteracy.org" TargetMode="External"/><Relationship Id="rId9" Type="http://schemas.openxmlformats.org/officeDocument/2006/relationships/image" Target="../media/image83.jpg"/><Relationship Id="rId5" Type="http://schemas.openxmlformats.org/officeDocument/2006/relationships/hyperlink" Target="https://creativecommons.org/licenses/by-nc-sa/4.0/" TargetMode="External"/><Relationship Id="rId6" Type="http://schemas.openxmlformats.org/officeDocument/2006/relationships/hyperlink" Target="https://thenounproject.com/" TargetMode="External"/><Relationship Id="rId7" Type="http://schemas.openxmlformats.org/officeDocument/2006/relationships/hyperlink" Target="https://thenounproject.com/" TargetMode="External"/><Relationship Id="rId8" Type="http://schemas.openxmlformats.org/officeDocument/2006/relationships/image" Target="../media/image84.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s://creativecommons.org/licenses/by-nc-sa/4.0/"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06" name="Shape 106"/>
        <p:cNvGrpSpPr/>
        <p:nvPr/>
      </p:nvGrpSpPr>
      <p:grpSpPr>
        <a:xfrm>
          <a:off x="0" y="0"/>
          <a:ext cx="0" cy="0"/>
          <a:chOff x="0" y="0"/>
          <a:chExt cx="0" cy="0"/>
        </a:xfrm>
      </p:grpSpPr>
      <p:sp>
        <p:nvSpPr>
          <p:cNvPr id="107" name="Google Shape;107;p18"/>
          <p:cNvSpPr txBox="1"/>
          <p:nvPr/>
        </p:nvSpPr>
        <p:spPr>
          <a:xfrm>
            <a:off x="457200" y="6372036"/>
            <a:ext cx="859579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Slabo 27px"/>
              <a:ea typeface="Slabo 27px"/>
              <a:cs typeface="Slabo 27px"/>
              <a:sym typeface="Slabo 27px"/>
            </a:endParaRPr>
          </a:p>
        </p:txBody>
      </p:sp>
      <p:sp>
        <p:nvSpPr>
          <p:cNvPr id="108" name="Google Shape;108;p18"/>
          <p:cNvSpPr txBox="1"/>
          <p:nvPr/>
        </p:nvSpPr>
        <p:spPr>
          <a:xfrm>
            <a:off x="457200" y="85575"/>
            <a:ext cx="8265300" cy="1687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800"/>
              <a:buFont typeface="Slabo 27px"/>
              <a:buNone/>
            </a:pPr>
            <a:r>
              <a:rPr b="1" i="0" lang="en-US" sz="4800" u="none" cap="none" strike="noStrike">
                <a:solidFill>
                  <a:schemeClr val="lt1"/>
                </a:solidFill>
                <a:latin typeface="Slabo 27px"/>
                <a:ea typeface="Slabo 27px"/>
                <a:cs typeface="Slabo 27px"/>
                <a:sym typeface="Slabo 27px"/>
              </a:rPr>
              <a:t>COPYRIGHT THE CARD GAME: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00"/>
              </a:buClr>
              <a:buSzPts val="3200"/>
              <a:buFont typeface="Slabo 27px"/>
              <a:buNone/>
            </a:pPr>
            <a:r>
              <a:rPr b="0" i="0" lang="en-US" sz="3200" u="none" cap="none" strike="noStrike">
                <a:solidFill>
                  <a:srgbClr val="FFFF00"/>
                </a:solidFill>
                <a:latin typeface="Slabo 27px"/>
                <a:ea typeface="Slabo 27px"/>
                <a:cs typeface="Slabo 27px"/>
                <a:sym typeface="Slabo 27px"/>
              </a:rPr>
              <a:t>WORKS AND OTHER SUBJECT-MATTER, USAGES, LICENCES, AND EXCEPTIONS</a:t>
            </a:r>
            <a:endParaRPr b="0" i="0" sz="3200" u="none" cap="none" strike="noStrike">
              <a:solidFill>
                <a:srgbClr val="FFFF00"/>
              </a:solidFill>
              <a:latin typeface="Slabo 27px"/>
              <a:ea typeface="Slabo 27px"/>
              <a:cs typeface="Slabo 27px"/>
              <a:sym typeface="Slabo 27px"/>
            </a:endParaRPr>
          </a:p>
        </p:txBody>
      </p:sp>
      <p:sp>
        <p:nvSpPr>
          <p:cNvPr id="109" name="Google Shape;109;p18"/>
          <p:cNvSpPr txBox="1"/>
          <p:nvPr>
            <p:ph idx="1" type="body"/>
          </p:nvPr>
        </p:nvSpPr>
        <p:spPr>
          <a:xfrm>
            <a:off x="355025" y="5199473"/>
            <a:ext cx="8153400" cy="782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000"/>
              <a:buFont typeface="Arial"/>
              <a:buNone/>
            </a:pPr>
            <a:r>
              <a:rPr b="1" i="0" lang="en-US" sz="2400" u="none" cap="none" strike="noStrike">
                <a:solidFill>
                  <a:schemeClr val="lt1"/>
                </a:solidFill>
                <a:latin typeface="Open Sans"/>
                <a:ea typeface="Open Sans"/>
                <a:cs typeface="Open Sans"/>
                <a:sym typeface="Open Sans"/>
              </a:rPr>
              <a:t>Canadian Edition</a:t>
            </a:r>
            <a:endParaRPr b="1" i="0" sz="24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chemeClr val="lt1"/>
              </a:buClr>
              <a:buSzPts val="2000"/>
              <a:buFont typeface="Arial"/>
              <a:buNone/>
            </a:pPr>
            <a:r>
              <a:rPr lang="en-US" sz="1400">
                <a:solidFill>
                  <a:schemeClr val="lt1"/>
                </a:solidFill>
              </a:rPr>
              <a:t>Version 1.2 (November 2018)</a:t>
            </a:r>
            <a:endParaRPr sz="1400">
              <a:solidFill>
                <a:schemeClr val="lt1"/>
              </a:solidFill>
            </a:endParaRPr>
          </a:p>
        </p:txBody>
      </p:sp>
      <p:pic>
        <p:nvPicPr>
          <p:cNvPr id="110" name="Google Shape;110;p18"/>
          <p:cNvPicPr preferRelativeResize="0"/>
          <p:nvPr/>
        </p:nvPicPr>
        <p:blipFill rotWithShape="1">
          <a:blip r:embed="rId3">
            <a:alphaModFix/>
          </a:blip>
          <a:srcRect b="0" l="0" r="0" t="0"/>
          <a:stretch/>
        </p:blipFill>
        <p:spPr>
          <a:xfrm>
            <a:off x="6969945" y="5995622"/>
            <a:ext cx="1693467" cy="592504"/>
          </a:xfrm>
          <a:prstGeom prst="rect">
            <a:avLst/>
          </a:prstGeom>
          <a:noFill/>
          <a:ln>
            <a:noFill/>
          </a:ln>
        </p:spPr>
      </p:pic>
      <p:grpSp>
        <p:nvGrpSpPr>
          <p:cNvPr id="111" name="Google Shape;111;p18"/>
          <p:cNvGrpSpPr/>
          <p:nvPr/>
        </p:nvGrpSpPr>
        <p:grpSpPr>
          <a:xfrm>
            <a:off x="1487961" y="2528783"/>
            <a:ext cx="6014828" cy="2890990"/>
            <a:chOff x="1580654" y="1660788"/>
            <a:chExt cx="6014828" cy="2890990"/>
          </a:xfrm>
        </p:grpSpPr>
        <p:pic>
          <p:nvPicPr>
            <p:cNvPr id="112" name="Google Shape;112;p18"/>
            <p:cNvPicPr preferRelativeResize="0"/>
            <p:nvPr/>
          </p:nvPicPr>
          <p:blipFill rotWithShape="1">
            <a:blip r:embed="rId4">
              <a:alphaModFix/>
            </a:blip>
            <a:srcRect b="0" l="0" r="0" t="0"/>
            <a:stretch/>
          </p:blipFill>
          <p:spPr>
            <a:xfrm rot="-1425924">
              <a:off x="1940332" y="2090933"/>
              <a:ext cx="1573762" cy="2116184"/>
            </a:xfrm>
            <a:prstGeom prst="rect">
              <a:avLst/>
            </a:prstGeom>
            <a:noFill/>
            <a:ln>
              <a:noFill/>
            </a:ln>
            <a:effectLst>
              <a:outerShdw blurRad="57150" rotWithShape="0" algn="bl" dir="5400000" dist="19050">
                <a:srgbClr val="000000">
                  <a:alpha val="49803"/>
                </a:srgbClr>
              </a:outerShdw>
            </a:effectLst>
          </p:spPr>
        </p:pic>
        <p:pic>
          <p:nvPicPr>
            <p:cNvPr id="113" name="Google Shape;113;p18"/>
            <p:cNvPicPr preferRelativeResize="0"/>
            <p:nvPr/>
          </p:nvPicPr>
          <p:blipFill rotWithShape="1">
            <a:blip r:embed="rId5">
              <a:alphaModFix/>
            </a:blip>
            <a:srcRect b="0" l="0" r="0" t="0"/>
            <a:stretch/>
          </p:blipFill>
          <p:spPr>
            <a:xfrm rot="-760578">
              <a:off x="2811450" y="1808100"/>
              <a:ext cx="1578000" cy="2119275"/>
            </a:xfrm>
            <a:prstGeom prst="rect">
              <a:avLst/>
            </a:prstGeom>
            <a:noFill/>
            <a:ln>
              <a:noFill/>
            </a:ln>
            <a:effectLst>
              <a:outerShdw blurRad="57150" rotWithShape="0" algn="bl" dir="5400000" dist="19050">
                <a:srgbClr val="000000">
                  <a:alpha val="49803"/>
                </a:srgbClr>
              </a:outerShdw>
            </a:effectLst>
          </p:spPr>
        </p:pic>
        <p:pic>
          <p:nvPicPr>
            <p:cNvPr id="114" name="Google Shape;114;p18"/>
            <p:cNvPicPr preferRelativeResize="0"/>
            <p:nvPr/>
          </p:nvPicPr>
          <p:blipFill rotWithShape="1">
            <a:blip r:embed="rId6">
              <a:alphaModFix/>
            </a:blip>
            <a:srcRect b="0" l="0" r="0" t="0"/>
            <a:stretch/>
          </p:blipFill>
          <p:spPr>
            <a:xfrm>
              <a:off x="3873775" y="1752550"/>
              <a:ext cx="1608775" cy="2152800"/>
            </a:xfrm>
            <a:prstGeom prst="rect">
              <a:avLst/>
            </a:prstGeom>
            <a:noFill/>
            <a:ln>
              <a:noFill/>
            </a:ln>
            <a:effectLst>
              <a:outerShdw blurRad="57150" rotWithShape="0" algn="bl" dir="5400000" dist="19050">
                <a:srgbClr val="000000">
                  <a:alpha val="49803"/>
                </a:srgbClr>
              </a:outerShdw>
            </a:effectLst>
          </p:spPr>
        </p:pic>
        <p:pic>
          <p:nvPicPr>
            <p:cNvPr id="115" name="Google Shape;115;p18"/>
            <p:cNvPicPr preferRelativeResize="0"/>
            <p:nvPr/>
          </p:nvPicPr>
          <p:blipFill rotWithShape="1">
            <a:blip r:embed="rId7">
              <a:alphaModFix/>
            </a:blip>
            <a:srcRect b="0" l="0" r="0" t="0"/>
            <a:stretch/>
          </p:blipFill>
          <p:spPr>
            <a:xfrm rot="985160">
              <a:off x="4767625" y="1843912"/>
              <a:ext cx="1608775" cy="2171065"/>
            </a:xfrm>
            <a:prstGeom prst="rect">
              <a:avLst/>
            </a:prstGeom>
            <a:noFill/>
            <a:ln>
              <a:noFill/>
            </a:ln>
            <a:effectLst>
              <a:outerShdw blurRad="57150" rotWithShape="0" algn="bl" dir="5400000" dist="19050">
                <a:srgbClr val="000000">
                  <a:alpha val="49803"/>
                </a:srgbClr>
              </a:outerShdw>
            </a:effectLst>
          </p:spPr>
        </p:pic>
        <p:pic>
          <p:nvPicPr>
            <p:cNvPr id="116" name="Google Shape;116;p18"/>
            <p:cNvPicPr preferRelativeResize="0"/>
            <p:nvPr/>
          </p:nvPicPr>
          <p:blipFill rotWithShape="1">
            <a:blip r:embed="rId8">
              <a:alphaModFix/>
            </a:blip>
            <a:srcRect b="0" l="0" r="0" t="0"/>
            <a:stretch/>
          </p:blipFill>
          <p:spPr>
            <a:xfrm rot="1595382">
              <a:off x="5587175" y="2140875"/>
              <a:ext cx="1608775" cy="2165371"/>
            </a:xfrm>
            <a:prstGeom prst="rect">
              <a:avLst/>
            </a:prstGeom>
            <a:noFill/>
            <a:ln>
              <a:noFill/>
            </a:ln>
            <a:effectLst>
              <a:outerShdw blurRad="57150" rotWithShape="0" algn="bl" dir="5400000" dist="19050">
                <a:srgbClr val="000000">
                  <a:alpha val="49803"/>
                </a:srgbClr>
              </a:outerShdw>
            </a:effectLst>
          </p:spPr>
        </p:pic>
      </p:grpSp>
      <p:sp>
        <p:nvSpPr>
          <p:cNvPr id="117" name="Google Shape;117;p18"/>
          <p:cNvSpPr txBox="1"/>
          <p:nvPr/>
        </p:nvSpPr>
        <p:spPr>
          <a:xfrm>
            <a:off x="355025" y="5944525"/>
            <a:ext cx="6541200" cy="59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Open Sans"/>
                <a:ea typeface="Open Sans"/>
                <a:cs typeface="Open Sans"/>
                <a:sym typeface="Open Sans"/>
              </a:rPr>
              <a:t>Adapted by the Canadian Copyright Card Game Group </a:t>
            </a:r>
            <a:endParaRPr b="1" i="0" sz="16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chemeClr val="lt1"/>
              </a:buClr>
              <a:buSzPts val="2000"/>
              <a:buFont typeface="Arial"/>
              <a:buNone/>
            </a:pPr>
            <a:r>
              <a:rPr b="1" i="0" lang="en-US" sz="1600" u="none" cap="none" strike="noStrike">
                <a:solidFill>
                  <a:schemeClr val="lt1"/>
                </a:solidFill>
                <a:latin typeface="Open Sans"/>
                <a:ea typeface="Open Sans"/>
                <a:cs typeface="Open Sans"/>
                <a:sym typeface="Open Sans"/>
              </a:rPr>
              <a:t>from Copyright the Card Game v2.0 by copyrightliteracy.org</a:t>
            </a:r>
            <a:endParaRPr b="1" i="0" sz="1600" u="none" cap="none" strike="noStrike">
              <a:solidFill>
                <a:schemeClr val="lt1"/>
              </a:solidFill>
              <a:latin typeface="Open Sans"/>
              <a:ea typeface="Open Sans"/>
              <a:cs typeface="Open Sans"/>
              <a:sym typeface="Open Sans"/>
            </a:endParaRPr>
          </a:p>
        </p:txBody>
      </p:sp>
      <p:pic>
        <p:nvPicPr>
          <p:cNvPr id="118" name="Google Shape;118;p18"/>
          <p:cNvPicPr preferRelativeResize="0"/>
          <p:nvPr/>
        </p:nvPicPr>
        <p:blipFill rotWithShape="1">
          <a:blip r:embed="rId9">
            <a:alphaModFix/>
          </a:blip>
          <a:srcRect b="0" l="0" r="0" t="0"/>
          <a:stretch/>
        </p:blipFill>
        <p:spPr>
          <a:xfrm>
            <a:off x="2603075" y="5199474"/>
            <a:ext cx="388775" cy="438850"/>
          </a:xfrm>
          <a:prstGeom prst="rect">
            <a:avLst/>
          </a:prstGeom>
          <a:noFill/>
          <a:ln>
            <a:noFill/>
          </a:ln>
        </p:spPr>
      </p:pic>
      <p:pic>
        <p:nvPicPr>
          <p:cNvPr id="119" name="Google Shape;119;p18"/>
          <p:cNvPicPr preferRelativeResize="0"/>
          <p:nvPr/>
        </p:nvPicPr>
        <p:blipFill rotWithShape="1">
          <a:blip r:embed="rId9">
            <a:alphaModFix/>
          </a:blip>
          <a:srcRect b="0" l="0" r="0" t="0"/>
          <a:stretch/>
        </p:blipFill>
        <p:spPr>
          <a:xfrm>
            <a:off x="5839574" y="5241028"/>
            <a:ext cx="388775" cy="438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19"/>
          <p:cNvSpPr/>
          <p:nvPr/>
        </p:nvSpPr>
        <p:spPr>
          <a:xfrm>
            <a:off x="0" y="0"/>
            <a:ext cx="9144000" cy="1556792"/>
          </a:xfrm>
          <a:prstGeom prst="rect">
            <a:avLst/>
          </a:prstGeom>
          <a:solidFill>
            <a:srgbClr val="0EE3EE"/>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26" name="Google Shape;126;p19"/>
          <p:cNvSpPr txBox="1"/>
          <p:nvPr>
            <p:ph type="title"/>
          </p:nvPr>
        </p:nvSpPr>
        <p:spPr>
          <a:xfrm>
            <a:off x="667350" y="203850"/>
            <a:ext cx="7158000" cy="937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lt1"/>
              </a:buClr>
              <a:buSzPts val="4000"/>
              <a:buFont typeface="Slabo 27px"/>
              <a:buNone/>
            </a:pPr>
            <a:r>
              <a:rPr b="0" i="0" lang="en-US" sz="4000" u="none" cap="none" strike="noStrike">
                <a:solidFill>
                  <a:schemeClr val="lt1"/>
                </a:solidFill>
                <a:latin typeface="Slabo 27px"/>
                <a:ea typeface="Slabo 27px"/>
                <a:cs typeface="Slabo 27px"/>
                <a:sym typeface="Slabo 27px"/>
              </a:rPr>
              <a:t>RUNNING THE CARD GAME</a:t>
            </a:r>
            <a:endParaRPr b="0" i="0" sz="4000" u="none" cap="none" strike="noStrike">
              <a:solidFill>
                <a:schemeClr val="lt1"/>
              </a:solidFill>
              <a:latin typeface="Slabo 27px"/>
              <a:ea typeface="Slabo 27px"/>
              <a:cs typeface="Slabo 27px"/>
              <a:sym typeface="Slabo 27px"/>
            </a:endParaRPr>
          </a:p>
        </p:txBody>
      </p:sp>
      <p:sp>
        <p:nvSpPr>
          <p:cNvPr id="127" name="Google Shape;127;p19"/>
          <p:cNvSpPr txBox="1"/>
          <p:nvPr>
            <p:ph idx="1" type="body"/>
          </p:nvPr>
        </p:nvSpPr>
        <p:spPr>
          <a:xfrm>
            <a:off x="667350" y="1815350"/>
            <a:ext cx="7979700" cy="4778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1. It is licensed for non-commercial use only</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2. You will need to be familiar with copyright to deal with queries and questions</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3. You can train from 6 - 40 people</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4. Allow 1 - 3 hours</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5. Room set up – teams at tables</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6. Customize the scenarios for your own context</a:t>
            </a:r>
            <a:endParaRPr b="0" i="0" sz="2400" u="none" cap="none" strike="noStrike">
              <a:solidFill>
                <a:schemeClr val="dk1"/>
              </a:solidFill>
              <a:latin typeface="Open Sans"/>
              <a:ea typeface="Open Sans"/>
              <a:cs typeface="Open Sans"/>
              <a:sym typeface="Open Sans"/>
            </a:endParaRPr>
          </a:p>
          <a:p>
            <a:pPr indent="0" lvl="0" marL="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7. Keep the pace up and have fun</a:t>
            </a:r>
            <a:endParaRPr b="1" i="0" sz="2000" u="none" cap="none" strike="noStrike">
              <a:solidFill>
                <a:schemeClr val="dk1"/>
              </a:solidFill>
              <a:latin typeface="Open Sans"/>
              <a:ea typeface="Open Sans"/>
              <a:cs typeface="Open Sans"/>
              <a:sym typeface="Open Sans"/>
            </a:endParaRPr>
          </a:p>
        </p:txBody>
      </p:sp>
      <p:grpSp>
        <p:nvGrpSpPr>
          <p:cNvPr id="128" name="Google Shape;128;p19"/>
          <p:cNvGrpSpPr/>
          <p:nvPr/>
        </p:nvGrpSpPr>
        <p:grpSpPr>
          <a:xfrm>
            <a:off x="6845252" y="273918"/>
            <a:ext cx="2145489" cy="1008955"/>
            <a:chOff x="1580654" y="1660788"/>
            <a:chExt cx="6014828" cy="2890990"/>
          </a:xfrm>
        </p:grpSpPr>
        <p:pic>
          <p:nvPicPr>
            <p:cNvPr id="129" name="Google Shape;129;p19"/>
            <p:cNvPicPr preferRelativeResize="0"/>
            <p:nvPr/>
          </p:nvPicPr>
          <p:blipFill rotWithShape="1">
            <a:blip r:embed="rId3">
              <a:alphaModFix/>
            </a:blip>
            <a:srcRect b="0" l="0" r="0" t="0"/>
            <a:stretch/>
          </p:blipFill>
          <p:spPr>
            <a:xfrm rot="-1425924">
              <a:off x="1940332" y="2090933"/>
              <a:ext cx="1573762" cy="2116184"/>
            </a:xfrm>
            <a:prstGeom prst="rect">
              <a:avLst/>
            </a:prstGeom>
            <a:noFill/>
            <a:ln>
              <a:noFill/>
            </a:ln>
            <a:effectLst>
              <a:outerShdw blurRad="57150" rotWithShape="0" algn="bl" dir="5400000" dist="19050">
                <a:srgbClr val="000000">
                  <a:alpha val="49803"/>
                </a:srgbClr>
              </a:outerShdw>
            </a:effectLst>
          </p:spPr>
        </p:pic>
        <p:pic>
          <p:nvPicPr>
            <p:cNvPr id="130" name="Google Shape;130;p19"/>
            <p:cNvPicPr preferRelativeResize="0"/>
            <p:nvPr/>
          </p:nvPicPr>
          <p:blipFill rotWithShape="1">
            <a:blip r:embed="rId4">
              <a:alphaModFix/>
            </a:blip>
            <a:srcRect b="0" l="0" r="0" t="0"/>
            <a:stretch/>
          </p:blipFill>
          <p:spPr>
            <a:xfrm rot="-760578">
              <a:off x="2811450" y="1808100"/>
              <a:ext cx="1578000" cy="2119275"/>
            </a:xfrm>
            <a:prstGeom prst="rect">
              <a:avLst/>
            </a:prstGeom>
            <a:noFill/>
            <a:ln>
              <a:noFill/>
            </a:ln>
            <a:effectLst>
              <a:outerShdw blurRad="57150" rotWithShape="0" algn="bl" dir="5400000" dist="19050">
                <a:srgbClr val="000000">
                  <a:alpha val="49803"/>
                </a:srgbClr>
              </a:outerShdw>
            </a:effectLst>
          </p:spPr>
        </p:pic>
        <p:pic>
          <p:nvPicPr>
            <p:cNvPr id="131" name="Google Shape;131;p19"/>
            <p:cNvPicPr preferRelativeResize="0"/>
            <p:nvPr/>
          </p:nvPicPr>
          <p:blipFill rotWithShape="1">
            <a:blip r:embed="rId5">
              <a:alphaModFix/>
            </a:blip>
            <a:srcRect b="0" l="0" r="0" t="0"/>
            <a:stretch/>
          </p:blipFill>
          <p:spPr>
            <a:xfrm>
              <a:off x="3873775" y="1752550"/>
              <a:ext cx="1608775" cy="2152800"/>
            </a:xfrm>
            <a:prstGeom prst="rect">
              <a:avLst/>
            </a:prstGeom>
            <a:noFill/>
            <a:ln>
              <a:noFill/>
            </a:ln>
            <a:effectLst>
              <a:outerShdw blurRad="57150" rotWithShape="0" algn="bl" dir="5400000" dist="19050">
                <a:srgbClr val="000000">
                  <a:alpha val="49803"/>
                </a:srgbClr>
              </a:outerShdw>
            </a:effectLst>
          </p:spPr>
        </p:pic>
        <p:pic>
          <p:nvPicPr>
            <p:cNvPr id="132" name="Google Shape;132;p19"/>
            <p:cNvPicPr preferRelativeResize="0"/>
            <p:nvPr/>
          </p:nvPicPr>
          <p:blipFill rotWithShape="1">
            <a:blip r:embed="rId6">
              <a:alphaModFix/>
            </a:blip>
            <a:srcRect b="0" l="0" r="0" t="0"/>
            <a:stretch/>
          </p:blipFill>
          <p:spPr>
            <a:xfrm rot="985160">
              <a:off x="4767625" y="1843912"/>
              <a:ext cx="1608775" cy="2171065"/>
            </a:xfrm>
            <a:prstGeom prst="rect">
              <a:avLst/>
            </a:prstGeom>
            <a:noFill/>
            <a:ln>
              <a:noFill/>
            </a:ln>
            <a:effectLst>
              <a:outerShdw blurRad="57150" rotWithShape="0" algn="bl" dir="5400000" dist="19050">
                <a:srgbClr val="000000">
                  <a:alpha val="49803"/>
                </a:srgbClr>
              </a:outerShdw>
            </a:effectLst>
          </p:spPr>
        </p:pic>
        <p:pic>
          <p:nvPicPr>
            <p:cNvPr id="133" name="Google Shape;133;p19"/>
            <p:cNvPicPr preferRelativeResize="0"/>
            <p:nvPr/>
          </p:nvPicPr>
          <p:blipFill rotWithShape="1">
            <a:blip r:embed="rId7">
              <a:alphaModFix/>
            </a:blip>
            <a:srcRect b="0" l="0" r="0" t="0"/>
            <a:stretch/>
          </p:blipFill>
          <p:spPr>
            <a:xfrm rot="1595382">
              <a:off x="5587175" y="2140875"/>
              <a:ext cx="1608775" cy="2165371"/>
            </a:xfrm>
            <a:prstGeom prst="rect">
              <a:avLst/>
            </a:prstGeom>
            <a:noFill/>
            <a:ln>
              <a:noFill/>
            </a:ln>
            <a:effectLst>
              <a:outerShdw blurRad="57150" rotWithShape="0" algn="bl" dir="5400000" dist="19050">
                <a:srgbClr val="000000">
                  <a:alpha val="49803"/>
                </a:srgbClr>
              </a:outerShdw>
            </a:effectLst>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0"/>
          <p:cNvSpPr/>
          <p:nvPr/>
        </p:nvSpPr>
        <p:spPr>
          <a:xfrm>
            <a:off x="0" y="-27384"/>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39" name="Google Shape;139;p20"/>
          <p:cNvSpPr txBox="1"/>
          <p:nvPr>
            <p:ph type="title"/>
          </p:nvPr>
        </p:nvSpPr>
        <p:spPr>
          <a:xfrm>
            <a:off x="563000" y="420966"/>
            <a:ext cx="5791200" cy="6600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DISCLAIMER</a:t>
            </a:r>
            <a:endParaRPr b="0" i="0" sz="4000" u="none" cap="none" strike="noStrike">
              <a:solidFill>
                <a:srgbClr val="FFFFFF"/>
              </a:solidFill>
              <a:latin typeface="Slabo 27px"/>
              <a:ea typeface="Slabo 27px"/>
              <a:cs typeface="Slabo 27px"/>
              <a:sym typeface="Slabo 27px"/>
            </a:endParaRPr>
          </a:p>
        </p:txBody>
      </p:sp>
      <p:sp>
        <p:nvSpPr>
          <p:cNvPr id="140" name="Google Shape;140;p20"/>
          <p:cNvSpPr txBox="1"/>
          <p:nvPr>
            <p:ph idx="1" type="body"/>
          </p:nvPr>
        </p:nvSpPr>
        <p:spPr>
          <a:xfrm>
            <a:off x="457200" y="1752600"/>
            <a:ext cx="7620000" cy="43735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1000"/>
              </a:spcBef>
              <a:spcAft>
                <a:spcPts val="0"/>
              </a:spcAft>
              <a:buClr>
                <a:schemeClr val="dk1"/>
              </a:buClr>
              <a:buSzPts val="2000"/>
              <a:buFont typeface="Arial"/>
              <a:buNone/>
            </a:pPr>
            <a:r>
              <a:rPr b="1" i="0" lang="en-US" sz="3600" u="none" cap="none" strike="noStrike">
                <a:solidFill>
                  <a:schemeClr val="dk1"/>
                </a:solidFill>
                <a:latin typeface="Open Sans"/>
                <a:ea typeface="Open Sans"/>
                <a:cs typeface="Open Sans"/>
                <a:sym typeface="Open Sans"/>
              </a:rPr>
              <a:t>The slides are for information purposes only and do not constitute formal legal advice.</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457200" y="152718"/>
            <a:ext cx="5791200" cy="1124937"/>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OVERVIEW</a:t>
            </a:r>
            <a:endParaRPr b="0" i="0" sz="4000" u="none" cap="none" strike="noStrike">
              <a:solidFill>
                <a:schemeClr val="dk2"/>
              </a:solidFill>
              <a:latin typeface="Slabo 27px"/>
              <a:ea typeface="Slabo 27px"/>
              <a:cs typeface="Slabo 27px"/>
              <a:sym typeface="Slabo 27px"/>
            </a:endParaRPr>
          </a:p>
        </p:txBody>
      </p:sp>
      <p:graphicFrame>
        <p:nvGraphicFramePr>
          <p:cNvPr id="146" name="Google Shape;146;p21"/>
          <p:cNvGraphicFramePr/>
          <p:nvPr/>
        </p:nvGraphicFramePr>
        <p:xfrm>
          <a:off x="764100" y="1809075"/>
          <a:ext cx="3000000" cy="3000000"/>
        </p:xfrm>
        <a:graphic>
          <a:graphicData uri="http://schemas.openxmlformats.org/drawingml/2006/table">
            <a:tbl>
              <a:tblPr bandRow="1" firstRow="1">
                <a:noFill/>
                <a:tableStyleId>{BC56A777-2E72-4A64-A6A5-780228EBFF71}</a:tableStyleId>
              </a:tblPr>
              <a:tblGrid>
                <a:gridCol w="1450500"/>
                <a:gridCol w="6169500"/>
              </a:tblGrid>
              <a:tr h="370850">
                <a:tc>
                  <a:txBody>
                    <a:bodyPr>
                      <a:noAutofit/>
                    </a:bodyPr>
                    <a:lstStyle/>
                    <a:p>
                      <a:pPr indent="0" lvl="0" marL="0" marR="0" rtl="0" algn="l">
                        <a:lnSpc>
                          <a:spcPct val="90000"/>
                        </a:lnSpc>
                        <a:spcBef>
                          <a:spcPts val="0"/>
                        </a:spcBef>
                        <a:spcAft>
                          <a:spcPts val="0"/>
                        </a:spcAft>
                        <a:buClr>
                          <a:srgbClr val="000000"/>
                        </a:buClr>
                        <a:buSzPts val="1800"/>
                        <a:buFont typeface="Arial"/>
                        <a:buNone/>
                      </a:pPr>
                      <a:r>
                        <a:rPr lang="en-US" sz="1800" u="none" cap="none" strike="noStrike"/>
                        <a:t>Time	</a:t>
                      </a:r>
                      <a:endParaRPr sz="1800" u="none" cap="none" strike="noStrike"/>
                    </a:p>
                  </a:txBody>
                  <a:tcPr marT="45725" marB="45725" marR="91450" marL="91450">
                    <a:solidFill>
                      <a:srgbClr val="FF6C00"/>
                    </a:solidFill>
                  </a:tcPr>
                </a:tc>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Activity</a:t>
                      </a:r>
                      <a:endParaRPr sz="1800" u="none" cap="none" strike="noStrike"/>
                    </a:p>
                  </a:txBody>
                  <a:tcPr marT="45725" marB="45725" marR="91450" marL="91450">
                    <a:solidFill>
                      <a:srgbClr val="FF6C00"/>
                    </a:solidFill>
                  </a:tcPr>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10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Welcome, introductions and warm up quiz</a:t>
                      </a:r>
                      <a:endParaRPr sz="1800" u="none" cap="none" strike="noStrike"/>
                    </a:p>
                  </a:txBody>
                  <a:tcPr marT="45725" marB="45725" marR="91450" marL="91450"/>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10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Round 1 - Works and Other Subject-Matter</a:t>
                      </a:r>
                      <a:endParaRPr sz="1800" u="none" cap="none" strike="noStrike"/>
                    </a:p>
                  </a:txBody>
                  <a:tcPr marT="45725" marB="45725" marR="91450" marL="91450"/>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10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chemeClr val="dk1"/>
                        </a:buClr>
                        <a:buSzPts val="1800"/>
                        <a:buFont typeface="Arial"/>
                        <a:buNone/>
                      </a:pPr>
                      <a:r>
                        <a:rPr lang="en-US" sz="1800" u="none" cap="none" strike="noStrike"/>
                        <a:t>Round 2 - Usages</a:t>
                      </a:r>
                      <a:endParaRPr sz="1400" u="none" cap="none" strike="noStrike"/>
                    </a:p>
                  </a:txBody>
                  <a:tcPr marT="45725" marB="45725" marR="91450" marL="91450"/>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10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Round 3 - Licences</a:t>
                      </a:r>
                      <a:endParaRPr sz="1800" u="none" cap="none" strike="noStrike"/>
                    </a:p>
                  </a:txBody>
                  <a:tcPr marT="45725" marB="45725" marR="91450" marL="91450"/>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10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chemeClr val="dk1"/>
                        </a:buClr>
                        <a:buSzPts val="1800"/>
                        <a:buFont typeface="Arial"/>
                        <a:buNone/>
                      </a:pPr>
                      <a:r>
                        <a:rPr lang="en-US" sz="1800" u="none" cap="none" strike="noStrike"/>
                        <a:t>Round 4 - Exceptions</a:t>
                      </a:r>
                      <a:endParaRPr sz="1400" u="none" cap="none" strike="noStrike"/>
                    </a:p>
                  </a:txBody>
                  <a:tcPr marT="45725" marB="45725" marR="91450" marL="91450"/>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20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Round 5 – Works and Other Subject-Matter, Usages, Licences, &amp; Exceptions </a:t>
                      </a:r>
                      <a:endParaRPr sz="1800" u="none" cap="none" strike="noStrike"/>
                    </a:p>
                  </a:txBody>
                  <a:tcPr marT="45725" marB="45725" marR="91450" marL="91450"/>
                </a:tc>
              </a:tr>
              <a:tr h="370850">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10 minutes</a:t>
                      </a:r>
                      <a:endParaRPr sz="1800" u="none" cap="none" strike="noStrike"/>
                    </a:p>
                  </a:txBody>
                  <a:tcPr marT="45725" marB="45725" marR="91450" marL="91450"/>
                </a:tc>
                <a:tc>
                  <a:txBody>
                    <a:bodyPr>
                      <a:noAutofit/>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Wrap up</a:t>
                      </a:r>
                      <a:endParaRPr sz="1800" u="none" cap="none" strike="noStrike"/>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2"/>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63B86"/>
              </a:buClr>
              <a:buSzPts val="4000"/>
              <a:buFont typeface="Slabo 27px"/>
              <a:buNone/>
            </a:pPr>
            <a:r>
              <a:rPr b="0" i="0" lang="en-US" sz="4000" u="none" cap="none" strike="noStrike">
                <a:solidFill>
                  <a:srgbClr val="263B86"/>
                </a:solidFill>
                <a:latin typeface="Slabo 27px"/>
                <a:ea typeface="Slabo 27px"/>
                <a:cs typeface="Slabo 27px"/>
                <a:sym typeface="Slabo 27px"/>
              </a:rPr>
              <a:t>INTRODUCTIONS</a:t>
            </a:r>
            <a:endParaRPr b="0" i="0" sz="4000" u="none" cap="none" strike="noStrike">
              <a:solidFill>
                <a:srgbClr val="263B86"/>
              </a:solidFill>
              <a:latin typeface="Slabo 27px"/>
              <a:ea typeface="Slabo 27px"/>
              <a:cs typeface="Slabo 27px"/>
              <a:sym typeface="Slabo 27px"/>
            </a:endParaRPr>
          </a:p>
        </p:txBody>
      </p:sp>
      <p:grpSp>
        <p:nvGrpSpPr>
          <p:cNvPr id="153" name="Google Shape;153;p22"/>
          <p:cNvGrpSpPr/>
          <p:nvPr/>
        </p:nvGrpSpPr>
        <p:grpSpPr>
          <a:xfrm>
            <a:off x="1272208" y="1954147"/>
            <a:ext cx="6624736" cy="4302000"/>
            <a:chOff x="0" y="35781"/>
            <a:chExt cx="6624736" cy="4302000"/>
          </a:xfrm>
        </p:grpSpPr>
        <p:sp>
          <p:nvSpPr>
            <p:cNvPr id="154" name="Google Shape;154;p22"/>
            <p:cNvSpPr/>
            <p:nvPr/>
          </p:nvSpPr>
          <p:spPr>
            <a:xfrm>
              <a:off x="0" y="35781"/>
              <a:ext cx="6624736" cy="1357200"/>
            </a:xfrm>
            <a:prstGeom prst="rect">
              <a:avLst/>
            </a:prstGeom>
            <a:solidFill>
              <a:srgbClr val="FF6C00"/>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2"/>
            <p:cNvSpPr txBox="1"/>
            <p:nvPr/>
          </p:nvSpPr>
          <p:spPr>
            <a:xfrm>
              <a:off x="0" y="35781"/>
              <a:ext cx="6624736" cy="1357200"/>
            </a:xfrm>
            <a:prstGeom prst="rect">
              <a:avLst/>
            </a:prstGeom>
            <a:solidFill>
              <a:srgbClr val="FF7517"/>
            </a:solidFill>
            <a:ln>
              <a:noFill/>
            </a:ln>
          </p:spPr>
          <p:txBody>
            <a:bodyPr anchorCtr="0" anchor="ctr" bIns="152400" lIns="152400" spcFirstLastPara="1" rIns="152400" wrap="square" tIns="152400">
              <a:noAutofit/>
            </a:bodyPr>
            <a:lstStyle/>
            <a:p>
              <a:pPr indent="0" lvl="0" marL="0" marR="0" rtl="0" algn="ctr">
                <a:lnSpc>
                  <a:spcPct val="90000"/>
                </a:lnSpc>
                <a:spcBef>
                  <a:spcPts val="0"/>
                </a:spcBef>
                <a:spcAft>
                  <a:spcPts val="0"/>
                </a:spcAft>
                <a:buClr>
                  <a:srgbClr val="000000"/>
                </a:buClr>
                <a:buSzPts val="4000"/>
                <a:buFont typeface="Arial"/>
                <a:buNone/>
              </a:pPr>
              <a:r>
                <a:rPr b="0" i="0" lang="en-US" sz="4000" u="none" cap="none" strike="noStrike">
                  <a:solidFill>
                    <a:schemeClr val="lt1"/>
                  </a:solidFill>
                  <a:latin typeface="Open Sans"/>
                  <a:ea typeface="Open Sans"/>
                  <a:cs typeface="Open Sans"/>
                  <a:sym typeface="Open Sans"/>
                </a:rPr>
                <a:t>Introduce yourself to your teammates</a:t>
              </a:r>
              <a:endParaRPr b="0" i="0" sz="4000" u="none" cap="none" strike="noStrike">
                <a:solidFill>
                  <a:schemeClr val="lt1"/>
                </a:solidFill>
                <a:latin typeface="Open Sans"/>
                <a:ea typeface="Open Sans"/>
                <a:cs typeface="Open Sans"/>
                <a:sym typeface="Open Sans"/>
              </a:endParaRPr>
            </a:p>
          </p:txBody>
        </p:sp>
        <p:sp>
          <p:nvSpPr>
            <p:cNvPr id="156" name="Google Shape;156;p22"/>
            <p:cNvSpPr/>
            <p:nvPr/>
          </p:nvSpPr>
          <p:spPr>
            <a:xfrm>
              <a:off x="0" y="1508181"/>
              <a:ext cx="6624736" cy="1357200"/>
            </a:xfrm>
            <a:prstGeom prst="rect">
              <a:avLst/>
            </a:prstGeom>
            <a:solidFill>
              <a:srgbClr val="00B23A"/>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2"/>
            <p:cNvSpPr txBox="1"/>
            <p:nvPr/>
          </p:nvSpPr>
          <p:spPr>
            <a:xfrm>
              <a:off x="0" y="1508181"/>
              <a:ext cx="6624736" cy="1357200"/>
            </a:xfrm>
            <a:prstGeom prst="rect">
              <a:avLst/>
            </a:prstGeom>
            <a:solidFill>
              <a:srgbClr val="009A46"/>
            </a:solidFill>
            <a:ln>
              <a:noFill/>
            </a:ln>
          </p:spPr>
          <p:txBody>
            <a:bodyPr anchorCtr="0" anchor="ctr" bIns="152400" lIns="152400" spcFirstLastPara="1" rIns="152400" wrap="square" tIns="152400">
              <a:noAutofit/>
            </a:bodyPr>
            <a:lstStyle/>
            <a:p>
              <a:pPr indent="0" lvl="0" marL="0" marR="0" rtl="0" algn="ctr">
                <a:lnSpc>
                  <a:spcPct val="90000"/>
                </a:lnSpc>
                <a:spcBef>
                  <a:spcPts val="0"/>
                </a:spcBef>
                <a:spcAft>
                  <a:spcPts val="0"/>
                </a:spcAft>
                <a:buClr>
                  <a:srgbClr val="000000"/>
                </a:buClr>
                <a:buSzPts val="4000"/>
                <a:buFont typeface="Arial"/>
                <a:buNone/>
              </a:pPr>
              <a:r>
                <a:rPr b="0" i="0" lang="en-US" sz="4000" u="none" cap="none" strike="noStrike">
                  <a:solidFill>
                    <a:schemeClr val="lt1"/>
                  </a:solidFill>
                  <a:latin typeface="Open Sans"/>
                  <a:ea typeface="Open Sans"/>
                  <a:cs typeface="Open Sans"/>
                  <a:sym typeface="Open Sans"/>
                </a:rPr>
                <a:t>Decide on your team name </a:t>
              </a:r>
              <a:endParaRPr b="0" i="0" sz="4000" u="none" cap="none" strike="noStrike">
                <a:solidFill>
                  <a:schemeClr val="lt1"/>
                </a:solidFill>
                <a:latin typeface="Open Sans"/>
                <a:ea typeface="Open Sans"/>
                <a:cs typeface="Open Sans"/>
                <a:sym typeface="Open Sans"/>
              </a:endParaRPr>
            </a:p>
          </p:txBody>
        </p:sp>
        <p:sp>
          <p:nvSpPr>
            <p:cNvPr id="158" name="Google Shape;158;p22"/>
            <p:cNvSpPr/>
            <p:nvPr/>
          </p:nvSpPr>
          <p:spPr>
            <a:xfrm>
              <a:off x="0" y="2980581"/>
              <a:ext cx="6624736" cy="1357200"/>
            </a:xfrm>
            <a:prstGeom prst="rect">
              <a:avLst/>
            </a:prstGeom>
            <a:solidFill>
              <a:srgbClr val="B16BF3"/>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2"/>
            <p:cNvSpPr txBox="1"/>
            <p:nvPr/>
          </p:nvSpPr>
          <p:spPr>
            <a:xfrm>
              <a:off x="0" y="2980581"/>
              <a:ext cx="6624736" cy="1357200"/>
            </a:xfrm>
            <a:prstGeom prst="rect">
              <a:avLst/>
            </a:prstGeom>
            <a:solidFill>
              <a:srgbClr val="9966FF"/>
            </a:solidFill>
            <a:ln>
              <a:noFill/>
            </a:ln>
          </p:spPr>
          <p:txBody>
            <a:bodyPr anchorCtr="0" anchor="ctr" bIns="152400" lIns="152400" spcFirstLastPara="1" rIns="152400" wrap="square" tIns="152400">
              <a:noAutofit/>
            </a:bodyPr>
            <a:lstStyle/>
            <a:p>
              <a:pPr indent="0" lvl="0" marL="0" marR="0" rtl="0" algn="ctr">
                <a:lnSpc>
                  <a:spcPct val="90000"/>
                </a:lnSpc>
                <a:spcBef>
                  <a:spcPts val="0"/>
                </a:spcBef>
                <a:spcAft>
                  <a:spcPts val="0"/>
                </a:spcAft>
                <a:buClr>
                  <a:srgbClr val="000000"/>
                </a:buClr>
                <a:buSzPts val="4000"/>
                <a:buFont typeface="Arial"/>
                <a:buNone/>
              </a:pPr>
              <a:r>
                <a:rPr b="0" i="0" lang="en-US" sz="4000" u="none" cap="none" strike="noStrike">
                  <a:solidFill>
                    <a:schemeClr val="lt1"/>
                  </a:solidFill>
                  <a:latin typeface="Open Sans"/>
                  <a:ea typeface="Open Sans"/>
                  <a:cs typeface="Open Sans"/>
                  <a:sym typeface="Open Sans"/>
                </a:rPr>
                <a:t>Give us your team name for the score sheet</a:t>
              </a:r>
              <a:endParaRPr b="0" i="0" sz="4000" u="none" cap="none" strike="noStrike">
                <a:solidFill>
                  <a:schemeClr val="lt1"/>
                </a:solidFill>
                <a:latin typeface="Open Sans"/>
                <a:ea typeface="Open Sans"/>
                <a:cs typeface="Open Sans"/>
                <a:sym typeface="Open Sans"/>
              </a:endParaRPr>
            </a:p>
          </p:txBody>
        </p:sp>
      </p:grpSp>
      <p:pic>
        <p:nvPicPr>
          <p:cNvPr id="160" name="Google Shape;160;p22"/>
          <p:cNvPicPr preferRelativeResize="0"/>
          <p:nvPr/>
        </p:nvPicPr>
        <p:blipFill rotWithShape="1">
          <a:blip r:embed="rId3">
            <a:alphaModFix/>
          </a:blip>
          <a:srcRect b="0" l="0" r="0" t="0"/>
          <a:stretch/>
        </p:blipFill>
        <p:spPr>
          <a:xfrm>
            <a:off x="7389753" y="450398"/>
            <a:ext cx="1019325" cy="1019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pic>
        <p:nvPicPr>
          <p:cNvPr id="166" name="Google Shape;166;p23"/>
          <p:cNvPicPr preferRelativeResize="0"/>
          <p:nvPr/>
        </p:nvPicPr>
        <p:blipFill>
          <a:blip r:embed="rId3">
            <a:alphaModFix/>
          </a:blip>
          <a:stretch>
            <a:fillRect/>
          </a:stretch>
        </p:blipFill>
        <p:spPr>
          <a:xfrm>
            <a:off x="4057663" y="1630575"/>
            <a:ext cx="1028700" cy="981075"/>
          </a:xfrm>
          <a:prstGeom prst="rect">
            <a:avLst/>
          </a:prstGeom>
          <a:noFill/>
          <a:ln>
            <a:noFill/>
          </a:ln>
        </p:spPr>
      </p:pic>
      <p:pic>
        <p:nvPicPr>
          <p:cNvPr id="167" name="Google Shape;167;p23"/>
          <p:cNvPicPr preferRelativeResize="0"/>
          <p:nvPr/>
        </p:nvPicPr>
        <p:blipFill>
          <a:blip r:embed="rId4">
            <a:alphaModFix/>
          </a:blip>
          <a:stretch>
            <a:fillRect/>
          </a:stretch>
        </p:blipFill>
        <p:spPr>
          <a:xfrm>
            <a:off x="1947863" y="2690800"/>
            <a:ext cx="5248275" cy="1476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4"/>
          <p:cNvSpPr txBox="1"/>
          <p:nvPr>
            <p:ph idx="1" type="body"/>
          </p:nvPr>
        </p:nvSpPr>
        <p:spPr>
          <a:xfrm>
            <a:off x="457200" y="1752600"/>
            <a:ext cx="8360100" cy="13413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rights do copyright owners have?</a:t>
            </a:r>
            <a:endParaRPr/>
          </a:p>
          <a:p>
            <a:pPr indent="0" lvl="0" marL="0" marR="0" rtl="0" algn="l">
              <a:lnSpc>
                <a:spcPct val="90000"/>
              </a:lnSpc>
              <a:spcBef>
                <a:spcPts val="0"/>
              </a:spcBef>
              <a:spcAft>
                <a:spcPts val="0"/>
              </a:spcAft>
              <a:buClr>
                <a:schemeClr val="dk1"/>
              </a:buClr>
              <a:buSzPts val="36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1320"/>
              </a:spcBef>
              <a:spcAft>
                <a:spcPts val="0"/>
              </a:spcAft>
              <a:buClr>
                <a:srgbClr val="FF6C00"/>
              </a:buClr>
              <a:buSzPts val="3600"/>
              <a:buFont typeface="Arial"/>
              <a:buNone/>
            </a:pPr>
            <a:r>
              <a:t/>
            </a:r>
            <a:endParaRPr b="1" i="0" sz="3600" u="none" cap="none" strike="noStrike">
              <a:solidFill>
                <a:srgbClr val="FF7517"/>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
        <p:nvSpPr>
          <p:cNvPr id="173" name="Google Shape;173;p24"/>
          <p:cNvSpPr txBox="1"/>
          <p:nvPr/>
        </p:nvSpPr>
        <p:spPr>
          <a:xfrm>
            <a:off x="457200" y="3051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pic>
        <p:nvPicPr>
          <p:cNvPr id="174" name="Google Shape;174;p24"/>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5"/>
          <p:cNvSpPr txBox="1"/>
          <p:nvPr>
            <p:ph idx="1" type="body"/>
          </p:nvPr>
        </p:nvSpPr>
        <p:spPr>
          <a:xfrm>
            <a:off x="457200" y="1752600"/>
            <a:ext cx="8360100" cy="4933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rights do copyright owners have?</a:t>
            </a:r>
            <a:endParaRPr/>
          </a:p>
          <a:p>
            <a:pPr indent="0" lvl="0" marL="0" marR="0" rtl="0" algn="l">
              <a:lnSpc>
                <a:spcPct val="90000"/>
              </a:lnSpc>
              <a:spcBef>
                <a:spcPts val="0"/>
              </a:spcBef>
              <a:spcAft>
                <a:spcPts val="0"/>
              </a:spcAft>
              <a:buClr>
                <a:schemeClr val="dk1"/>
              </a:buClr>
              <a:buSzPts val="3600"/>
              <a:buFont typeface="Arial"/>
              <a:buNone/>
            </a:pPr>
            <a:r>
              <a:t/>
            </a:r>
            <a:endParaRPr b="1" i="0" sz="1000" u="none" cap="none" strike="noStrike">
              <a:solidFill>
                <a:schemeClr val="dk1"/>
              </a:solidFill>
              <a:latin typeface="Open Sans"/>
              <a:ea typeface="Open Sans"/>
              <a:cs typeface="Open Sans"/>
              <a:sym typeface="Open Sans"/>
            </a:endParaRPr>
          </a:p>
          <a:p>
            <a:pPr indent="0" lvl="0" marL="0" marR="0" rtl="0" algn="l">
              <a:lnSpc>
                <a:spcPct val="90000"/>
              </a:lnSpc>
              <a:spcBef>
                <a:spcPts val="1320"/>
              </a:spcBef>
              <a:spcAft>
                <a:spcPts val="0"/>
              </a:spcAft>
              <a:buClr>
                <a:srgbClr val="FF6C00"/>
              </a:buClr>
              <a:buSzPts val="3600"/>
              <a:buFont typeface="Arial"/>
              <a:buNone/>
            </a:pPr>
            <a:r>
              <a:rPr b="1" i="0" lang="en-US" sz="3600" u="none" cap="none" strike="noStrike">
                <a:solidFill>
                  <a:srgbClr val="FF7517"/>
                </a:solidFill>
                <a:latin typeface="Open Sans"/>
                <a:ea typeface="Open Sans"/>
                <a:cs typeface="Open Sans"/>
                <a:sym typeface="Open Sans"/>
              </a:rPr>
              <a:t>A. To incentivize and reward creativity, three of the main rights granted to a copyright owner are the sole rights to produce or reproduce, perform in public, and publish a work for the first time.</a:t>
            </a:r>
            <a:endParaRPr b="1" i="0" sz="3600" u="none" cap="none" strike="noStrike">
              <a:solidFill>
                <a:srgbClr val="FF7517"/>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
        <p:nvSpPr>
          <p:cNvPr id="180" name="Google Shape;180;p25"/>
          <p:cNvSpPr txBox="1"/>
          <p:nvPr/>
        </p:nvSpPr>
        <p:spPr>
          <a:xfrm>
            <a:off x="457200" y="3051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pic>
        <p:nvPicPr>
          <p:cNvPr id="181" name="Google Shape;181;p25"/>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26"/>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187" name="Google Shape;187;p26"/>
          <p:cNvSpPr txBox="1"/>
          <p:nvPr>
            <p:ph idx="1" type="body"/>
          </p:nvPr>
        </p:nvSpPr>
        <p:spPr>
          <a:xfrm>
            <a:off x="457200" y="1752600"/>
            <a:ext cx="8232300" cy="860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Does copyright protect ideas?</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rgbClr val="FF6C00"/>
              </a:buClr>
              <a:buSzPts val="3600"/>
              <a:buFont typeface="Arial"/>
              <a:buNone/>
            </a:pPr>
            <a:r>
              <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188" name="Google Shape;188;p26"/>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27"/>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194" name="Google Shape;194;p27"/>
          <p:cNvSpPr txBox="1"/>
          <p:nvPr>
            <p:ph idx="1" type="body"/>
          </p:nvPr>
        </p:nvSpPr>
        <p:spPr>
          <a:xfrm>
            <a:off x="457200" y="1752600"/>
            <a:ext cx="8232300" cy="437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Does copyright protect ideas?</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rgbClr val="FF6C00"/>
              </a:buClr>
              <a:buSzPts val="3600"/>
              <a:buFont typeface="Arial"/>
              <a:buNone/>
            </a:pPr>
            <a:r>
              <a:rPr b="1" i="0" lang="en-US" sz="3600" u="none" cap="none" strike="noStrike">
                <a:solidFill>
                  <a:srgbClr val="FF6C00"/>
                </a:solidFill>
                <a:latin typeface="Open Sans"/>
                <a:ea typeface="Open Sans"/>
                <a:cs typeface="Open Sans"/>
                <a:sym typeface="Open Sans"/>
              </a:rPr>
              <a:t>A. No, copyright does not protect ideas alone.  What </a:t>
            </a:r>
            <a:r>
              <a:rPr b="1" i="1" lang="en-US" sz="3600" u="none" cap="none" strike="noStrike">
                <a:solidFill>
                  <a:srgbClr val="FF6C00"/>
                </a:solidFill>
                <a:latin typeface="Open Sans"/>
                <a:ea typeface="Open Sans"/>
                <a:cs typeface="Open Sans"/>
                <a:sym typeface="Open Sans"/>
              </a:rPr>
              <a:t>is</a:t>
            </a:r>
            <a:r>
              <a:rPr b="1" i="0" lang="en-US" sz="3600" u="none" cap="none" strike="noStrike">
                <a:solidFill>
                  <a:srgbClr val="FF6C00"/>
                </a:solidFill>
                <a:latin typeface="Open Sans"/>
                <a:ea typeface="Open Sans"/>
                <a:cs typeface="Open Sans"/>
                <a:sym typeface="Open Sans"/>
              </a:rPr>
              <a:t> protected is original ways in which ideas are expressed.</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195" name="Google Shape;195;p27"/>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01" name="Google Shape;201;p28"/>
          <p:cNvSpPr txBox="1"/>
          <p:nvPr>
            <p:ph idx="1" type="body"/>
          </p:nvPr>
        </p:nvSpPr>
        <p:spPr>
          <a:xfrm>
            <a:off x="457200" y="1752600"/>
            <a:ext cx="8161800" cy="132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tests must a work pass to be protected by copyright?</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rgbClr val="FF6C00"/>
              </a:buClr>
              <a:buSzPts val="3600"/>
              <a:buFont typeface="Arial"/>
              <a:buNone/>
            </a:pPr>
            <a:r>
              <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02" name="Google Shape;202;p28"/>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9"/>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08" name="Google Shape;208;p29"/>
          <p:cNvSpPr txBox="1"/>
          <p:nvPr>
            <p:ph idx="1" type="body"/>
          </p:nvPr>
        </p:nvSpPr>
        <p:spPr>
          <a:xfrm>
            <a:off x="457200" y="1752600"/>
            <a:ext cx="8161800" cy="437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tests must a work pass to be protected by copyright?</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rgbClr val="FF6C00"/>
              </a:buClr>
              <a:buSzPts val="3600"/>
              <a:buFont typeface="Arial"/>
              <a:buNone/>
            </a:pPr>
            <a:r>
              <a:rPr b="1" i="0" lang="en-US" sz="3600" u="none" cap="none" strike="noStrike">
                <a:solidFill>
                  <a:srgbClr val="FF6C00"/>
                </a:solidFill>
                <a:latin typeface="Open Sans"/>
                <a:ea typeface="Open Sans"/>
                <a:cs typeface="Open Sans"/>
                <a:sym typeface="Open Sans"/>
              </a:rPr>
              <a:t>A. For a work to be protected by copyright, it must be ‘original’ and be recorded or ‘fixed’.</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09" name="Google Shape;209;p29"/>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0"/>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15" name="Google Shape;215;p30"/>
          <p:cNvSpPr txBox="1"/>
          <p:nvPr>
            <p:ph idx="1" type="body"/>
          </p:nvPr>
        </p:nvSpPr>
        <p:spPr>
          <a:xfrm>
            <a:off x="491100" y="1511975"/>
            <a:ext cx="8161800" cy="1255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Who first owns copyright in a new work?</a:t>
            </a:r>
            <a:endParaRPr b="1" i="0" sz="34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16" name="Google Shape;216;p30"/>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1"/>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22" name="Google Shape;222;p31"/>
          <p:cNvSpPr txBox="1"/>
          <p:nvPr>
            <p:ph idx="1" type="body"/>
          </p:nvPr>
        </p:nvSpPr>
        <p:spPr>
          <a:xfrm>
            <a:off x="491100" y="1511975"/>
            <a:ext cx="8161800" cy="477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Who first owns copyright in a new work?</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chemeClr val="dk1"/>
              </a:buClr>
              <a:buSzPts val="3600"/>
              <a:buFont typeface="Arial"/>
              <a:buNone/>
            </a:pPr>
            <a:r>
              <a:t/>
            </a:r>
            <a:endParaRPr sz="1000"/>
          </a:p>
          <a:p>
            <a:pPr indent="0" lvl="0" marL="0" marR="0" rtl="0" algn="l">
              <a:lnSpc>
                <a:spcPct val="100000"/>
              </a:lnSpc>
              <a:spcBef>
                <a:spcPts val="1320"/>
              </a:spcBef>
              <a:spcAft>
                <a:spcPts val="0"/>
              </a:spcAft>
              <a:buClr>
                <a:srgbClr val="FF6C00"/>
              </a:buClr>
              <a:buSzPts val="3600"/>
              <a:buFont typeface="Arial"/>
              <a:buNone/>
            </a:pPr>
            <a:r>
              <a:rPr b="1" i="0" lang="en-US" sz="3400" u="none" cap="none" strike="noStrike">
                <a:solidFill>
                  <a:srgbClr val="FF6C00"/>
                </a:solidFill>
                <a:latin typeface="Open Sans"/>
                <a:ea typeface="Open Sans"/>
                <a:cs typeface="Open Sans"/>
                <a:sym typeface="Open Sans"/>
              </a:rPr>
              <a:t>A. The </a:t>
            </a:r>
            <a:r>
              <a:rPr b="1" i="1" lang="en-US" sz="3400" u="none" cap="none" strike="noStrike">
                <a:solidFill>
                  <a:srgbClr val="FF6C00"/>
                </a:solidFill>
                <a:latin typeface="Open Sans"/>
                <a:ea typeface="Open Sans"/>
                <a:cs typeface="Open Sans"/>
                <a:sym typeface="Open Sans"/>
              </a:rPr>
              <a:t>creator</a:t>
            </a:r>
            <a:r>
              <a:rPr b="1" i="0" lang="en-US" sz="3400" u="none" cap="none" strike="noStrike">
                <a:solidFill>
                  <a:srgbClr val="FF6C00"/>
                </a:solidFill>
                <a:latin typeface="Open Sans"/>
                <a:ea typeface="Open Sans"/>
                <a:cs typeface="Open Sans"/>
                <a:sym typeface="Open Sans"/>
              </a:rPr>
              <a:t>, unless the work was created in the course of employment.  In the latter case, the </a:t>
            </a:r>
            <a:r>
              <a:rPr b="1" i="1" lang="en-US" sz="3400" u="none" cap="none" strike="noStrike">
                <a:solidFill>
                  <a:srgbClr val="FF6C00"/>
                </a:solidFill>
                <a:latin typeface="Open Sans"/>
                <a:ea typeface="Open Sans"/>
                <a:cs typeface="Open Sans"/>
                <a:sym typeface="Open Sans"/>
              </a:rPr>
              <a:t>employer</a:t>
            </a:r>
            <a:r>
              <a:rPr b="1" i="0" lang="en-US" sz="3400" u="none" cap="none" strike="noStrike">
                <a:solidFill>
                  <a:srgbClr val="FF6C00"/>
                </a:solidFill>
                <a:latin typeface="Open Sans"/>
                <a:ea typeface="Open Sans"/>
                <a:cs typeface="Open Sans"/>
                <a:sym typeface="Open Sans"/>
              </a:rPr>
              <a:t> is the copyright owner unless there is an agreement to the contrary.  </a:t>
            </a:r>
            <a:endParaRPr b="1" i="0" sz="34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23" name="Google Shape;223;p31"/>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2"/>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29" name="Google Shape;229;p32"/>
          <p:cNvSpPr txBox="1"/>
          <p:nvPr>
            <p:ph idx="1" type="body"/>
          </p:nvPr>
        </p:nvSpPr>
        <p:spPr>
          <a:xfrm>
            <a:off x="539550" y="1738400"/>
            <a:ext cx="8079300" cy="1441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sort of content does copyright protect?</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30" name="Google Shape;230;p32"/>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33"/>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36" name="Google Shape;236;p33"/>
          <p:cNvSpPr txBox="1"/>
          <p:nvPr>
            <p:ph idx="1" type="body"/>
          </p:nvPr>
        </p:nvSpPr>
        <p:spPr>
          <a:xfrm>
            <a:off x="539550" y="1738400"/>
            <a:ext cx="8079300" cy="437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sort of content does copyright protect?</a:t>
            </a:r>
            <a:endParaRPr/>
          </a:p>
          <a:p>
            <a:pPr indent="0" lvl="0" marL="0" marR="0" rtl="0" algn="l">
              <a:lnSpc>
                <a:spcPct val="90000"/>
              </a:lnSpc>
              <a:spcBef>
                <a:spcPts val="0"/>
              </a:spcBef>
              <a:spcAft>
                <a:spcPts val="0"/>
              </a:spcAft>
              <a:buClr>
                <a:schemeClr val="dk1"/>
              </a:buClr>
              <a:buSzPts val="3600"/>
              <a:buFont typeface="Arial"/>
              <a:buNone/>
            </a:pPr>
            <a:r>
              <a:t/>
            </a:r>
            <a:endParaRPr/>
          </a:p>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rgbClr val="FF6C00"/>
                </a:solidFill>
                <a:latin typeface="Open Sans"/>
                <a:ea typeface="Open Sans"/>
                <a:cs typeface="Open Sans"/>
                <a:sym typeface="Open Sans"/>
              </a:rPr>
              <a:t>A. Copyright covers all original productions in the literary, scientific and artistic domains (e.g., text, images, songs, film, performers’ performances).</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37" name="Google Shape;237;p33"/>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4"/>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44" name="Google Shape;244;p34"/>
          <p:cNvSpPr txBox="1"/>
          <p:nvPr>
            <p:ph idx="1" type="body"/>
          </p:nvPr>
        </p:nvSpPr>
        <p:spPr>
          <a:xfrm>
            <a:off x="457200" y="1752600"/>
            <a:ext cx="8161800" cy="1495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Do copyright works need to be registered?</a:t>
            </a:r>
            <a:endParaRPr b="1" i="0" sz="2000" u="none" cap="none" strike="noStrike">
              <a:solidFill>
                <a:srgbClr val="FF6C00"/>
              </a:solidFill>
              <a:latin typeface="Open Sans"/>
              <a:ea typeface="Open Sans"/>
              <a:cs typeface="Open Sans"/>
              <a:sym typeface="Open Sans"/>
            </a:endParaRPr>
          </a:p>
          <a:p>
            <a:pPr indent="-215900" lvl="0" marL="34290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45" name="Google Shape;245;p34"/>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5"/>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52" name="Google Shape;252;p35"/>
          <p:cNvSpPr txBox="1"/>
          <p:nvPr>
            <p:ph idx="1" type="body"/>
          </p:nvPr>
        </p:nvSpPr>
        <p:spPr>
          <a:xfrm>
            <a:off x="457200" y="1752600"/>
            <a:ext cx="8161800" cy="4555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Do copyright works need to be registered?</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1320"/>
              </a:spcBef>
              <a:spcAft>
                <a:spcPts val="0"/>
              </a:spcAft>
              <a:buClr>
                <a:srgbClr val="FF6C00"/>
              </a:buClr>
              <a:buSzPts val="3600"/>
              <a:buFont typeface="Arial"/>
              <a:buNone/>
            </a:pPr>
            <a:r>
              <a:t/>
            </a:r>
            <a:endParaRPr sz="1400">
              <a:solidFill>
                <a:srgbClr val="FF6C00"/>
              </a:solidFill>
            </a:endParaRPr>
          </a:p>
          <a:p>
            <a:pPr indent="0" lvl="0" marL="0" marR="0" rtl="0" algn="l">
              <a:lnSpc>
                <a:spcPct val="90000"/>
              </a:lnSpc>
              <a:spcBef>
                <a:spcPts val="1320"/>
              </a:spcBef>
              <a:spcAft>
                <a:spcPts val="0"/>
              </a:spcAft>
              <a:buClr>
                <a:srgbClr val="FF6C00"/>
              </a:buClr>
              <a:buSzPts val="3600"/>
              <a:buFont typeface="Arial"/>
              <a:buNone/>
            </a:pPr>
            <a:r>
              <a:rPr b="1" i="0" lang="en-US" sz="3600" u="none" cap="none" strike="noStrike">
                <a:solidFill>
                  <a:srgbClr val="FF6C00"/>
                </a:solidFill>
                <a:latin typeface="Open Sans"/>
                <a:ea typeface="Open Sans"/>
                <a:cs typeface="Open Sans"/>
                <a:sym typeface="Open Sans"/>
              </a:rPr>
              <a:t>A. No, copyright protection is automatic as soon as the work is ‘fixed’.  But registering copyright with the Canadian Intellectual Property Office is an option.</a:t>
            </a:r>
            <a:endParaRPr b="1" i="0" sz="2000" u="none" cap="none" strike="noStrike">
              <a:solidFill>
                <a:srgbClr val="FF6C00"/>
              </a:solidFill>
              <a:latin typeface="Open Sans"/>
              <a:ea typeface="Open Sans"/>
              <a:cs typeface="Open Sans"/>
              <a:sym typeface="Open Sans"/>
            </a:endParaRPr>
          </a:p>
          <a:p>
            <a:pPr indent="-215900" lvl="0" marL="34290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53" name="Google Shape;253;p35"/>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36"/>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59" name="Google Shape;259;p36"/>
          <p:cNvSpPr txBox="1"/>
          <p:nvPr>
            <p:ph idx="1" type="body"/>
          </p:nvPr>
        </p:nvSpPr>
        <p:spPr>
          <a:xfrm>
            <a:off x="457200" y="1752600"/>
            <a:ext cx="8161800" cy="1822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Does a work need to marked with a “©” in order to be protected by copyright?</a:t>
            </a:r>
            <a:endParaRPr b="1" i="0" sz="2000" u="none" cap="none" strike="noStrike">
              <a:solidFill>
                <a:schemeClr val="dk1"/>
              </a:solidFill>
              <a:latin typeface="Open Sans"/>
              <a:ea typeface="Open Sans"/>
              <a:cs typeface="Open Sans"/>
              <a:sym typeface="Open Sans"/>
            </a:endParaRPr>
          </a:p>
        </p:txBody>
      </p:sp>
      <p:pic>
        <p:nvPicPr>
          <p:cNvPr id="260" name="Google Shape;260;p36"/>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37"/>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66" name="Google Shape;266;p37"/>
          <p:cNvSpPr txBox="1"/>
          <p:nvPr>
            <p:ph idx="1" type="body"/>
          </p:nvPr>
        </p:nvSpPr>
        <p:spPr>
          <a:xfrm>
            <a:off x="457200" y="1752600"/>
            <a:ext cx="8161800" cy="4881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Does a work need to marked with a “©” in order to be protected by copyright?</a:t>
            </a:r>
            <a:endParaRPr/>
          </a:p>
          <a:p>
            <a:pPr indent="0" lvl="0" marL="0" marR="0" rtl="0" algn="l">
              <a:lnSpc>
                <a:spcPct val="100000"/>
              </a:lnSpc>
              <a:spcBef>
                <a:spcPts val="0"/>
              </a:spcBef>
              <a:spcAft>
                <a:spcPts val="0"/>
              </a:spcAft>
              <a:buClr>
                <a:schemeClr val="dk1"/>
              </a:buClr>
              <a:buSzPts val="3600"/>
              <a:buFont typeface="Arial"/>
              <a:buNone/>
            </a:pPr>
            <a:r>
              <a:t/>
            </a:r>
            <a:endParaRPr/>
          </a:p>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rgbClr val="FF6C00"/>
                </a:solidFill>
                <a:latin typeface="Open Sans"/>
                <a:ea typeface="Open Sans"/>
                <a:cs typeface="Open Sans"/>
                <a:sym typeface="Open Sans"/>
              </a:rPr>
              <a:t>A. No.  In Canada a copyright work doesn’t need a “©” to be protected, but it helps to indicate that it is protected. </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67" name="Google Shape;267;p37"/>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38"/>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73" name="Google Shape;273;p38"/>
          <p:cNvSpPr txBox="1"/>
          <p:nvPr>
            <p:ph idx="1" type="body"/>
          </p:nvPr>
        </p:nvSpPr>
        <p:spPr>
          <a:xfrm>
            <a:off x="457200" y="1752600"/>
            <a:ext cx="7620000" cy="97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is the legislation?</a:t>
            </a:r>
            <a:endParaRPr b="1" i="0" sz="2000" u="none" cap="none" strike="noStrike">
              <a:solidFill>
                <a:schemeClr val="dk1"/>
              </a:solidFill>
              <a:latin typeface="Open Sans"/>
              <a:ea typeface="Open Sans"/>
              <a:cs typeface="Open Sans"/>
              <a:sym typeface="Open Sans"/>
            </a:endParaRPr>
          </a:p>
        </p:txBody>
      </p:sp>
      <p:pic>
        <p:nvPicPr>
          <p:cNvPr id="274" name="Google Shape;274;p38"/>
          <p:cNvPicPr preferRelativeResize="0"/>
          <p:nvPr/>
        </p:nvPicPr>
        <p:blipFill rotWithShape="1">
          <a:blip r:embed="rId3">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39"/>
          <p:cNvSpPr txBox="1"/>
          <p:nvPr>
            <p:ph type="title"/>
          </p:nvPr>
        </p:nvSpPr>
        <p:spPr>
          <a:xfrm>
            <a:off x="457200" y="152718"/>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COPYRIGHT QUIZ</a:t>
            </a:r>
            <a:endParaRPr b="0" i="0" sz="4000" u="none" cap="none" strike="noStrike">
              <a:solidFill>
                <a:schemeClr val="dk2"/>
              </a:solidFill>
              <a:latin typeface="Slabo 27px"/>
              <a:ea typeface="Slabo 27px"/>
              <a:cs typeface="Slabo 27px"/>
              <a:sym typeface="Slabo 27px"/>
            </a:endParaRPr>
          </a:p>
        </p:txBody>
      </p:sp>
      <p:sp>
        <p:nvSpPr>
          <p:cNvPr id="280" name="Google Shape;280;p39"/>
          <p:cNvSpPr txBox="1"/>
          <p:nvPr>
            <p:ph idx="1" type="body"/>
          </p:nvPr>
        </p:nvSpPr>
        <p:spPr>
          <a:xfrm>
            <a:off x="457200" y="1752600"/>
            <a:ext cx="8239800" cy="437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Q. What is the legislation?</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rgbClr val="FF6C00"/>
              </a:buClr>
              <a:buSzPts val="3600"/>
              <a:buFont typeface="Arial"/>
              <a:buNone/>
            </a:pPr>
            <a:r>
              <a:rPr b="1" i="0" lang="en-US" sz="3600" u="none" cap="none" strike="noStrike">
                <a:solidFill>
                  <a:srgbClr val="FF6C00"/>
                </a:solidFill>
                <a:latin typeface="Open Sans"/>
                <a:ea typeface="Open Sans"/>
                <a:cs typeface="Open Sans"/>
                <a:sym typeface="Open Sans"/>
              </a:rPr>
              <a:t>A. The </a:t>
            </a:r>
            <a:r>
              <a:rPr b="1" i="1" lang="en-US" sz="3600" u="sng" cap="none" strike="noStrike">
                <a:solidFill>
                  <a:schemeClr val="hlink"/>
                </a:solidFill>
                <a:latin typeface="Open Sans"/>
                <a:ea typeface="Open Sans"/>
                <a:cs typeface="Open Sans"/>
                <a:sym typeface="Open Sans"/>
                <a:hlinkClick r:id="rId3"/>
              </a:rPr>
              <a:t>Copyright Act</a:t>
            </a:r>
            <a:r>
              <a:rPr b="1" i="0" lang="en-US" sz="3600" u="none" cap="none" strike="noStrike">
                <a:solidFill>
                  <a:srgbClr val="FF6C00"/>
                </a:solidFill>
                <a:latin typeface="Open Sans"/>
                <a:ea typeface="Open Sans"/>
                <a:cs typeface="Open Sans"/>
                <a:sym typeface="Open Sans"/>
              </a:rPr>
              <a:t>, as amended and revised</a:t>
            </a:r>
            <a:endParaRPr b="1" i="0" sz="3600" u="none" cap="none" strike="noStrike">
              <a:solidFill>
                <a:srgbClr val="FF6C00"/>
              </a:solidFill>
              <a:latin typeface="Open Sans"/>
              <a:ea typeface="Open Sans"/>
              <a:cs typeface="Open Sans"/>
              <a:sym typeface="Open Sans"/>
            </a:endParaRPr>
          </a:p>
          <a:p>
            <a:pPr indent="-215900" lvl="0" marL="34290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281" name="Google Shape;281;p39"/>
          <p:cNvPicPr preferRelativeResize="0"/>
          <p:nvPr/>
        </p:nvPicPr>
        <p:blipFill rotWithShape="1">
          <a:blip r:embed="rId4">
            <a:alphaModFix/>
          </a:blip>
          <a:srcRect b="0" l="0" r="0" t="0"/>
          <a:stretch/>
        </p:blipFill>
        <p:spPr>
          <a:xfrm>
            <a:off x="7789902" y="305124"/>
            <a:ext cx="1027400" cy="977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40"/>
          <p:cNvSpPr txBox="1"/>
          <p:nvPr>
            <p:ph type="title"/>
          </p:nvPr>
        </p:nvSpPr>
        <p:spPr>
          <a:xfrm>
            <a:off x="457200" y="152718"/>
            <a:ext cx="5791200" cy="11160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63B86"/>
              </a:buClr>
              <a:buSzPts val="3600"/>
              <a:buFont typeface="Slabo 27px"/>
              <a:buNone/>
            </a:pPr>
            <a:r>
              <a:rPr b="0" i="0" lang="en-US" sz="3600" u="none" cap="none" strike="noStrike">
                <a:solidFill>
                  <a:srgbClr val="263B86"/>
                </a:solidFill>
                <a:latin typeface="Slabo 27px"/>
                <a:ea typeface="Slabo 27px"/>
                <a:cs typeface="Slabo 27px"/>
                <a:sym typeface="Slabo 27px"/>
              </a:rPr>
              <a:t>COPYRIGHT: THE GAME</a:t>
            </a:r>
            <a:endParaRPr b="0" i="0" sz="3600" u="none" cap="none" strike="noStrike">
              <a:solidFill>
                <a:srgbClr val="263B86"/>
              </a:solidFill>
              <a:latin typeface="Slabo 27px"/>
              <a:ea typeface="Slabo 27px"/>
              <a:cs typeface="Slabo 27px"/>
              <a:sym typeface="Slabo 27px"/>
            </a:endParaRPr>
          </a:p>
        </p:txBody>
      </p:sp>
      <p:pic>
        <p:nvPicPr>
          <p:cNvPr id="288" name="Google Shape;288;p40"/>
          <p:cNvPicPr preferRelativeResize="0"/>
          <p:nvPr/>
        </p:nvPicPr>
        <p:blipFill rotWithShape="1">
          <a:blip r:embed="rId3">
            <a:alphaModFix/>
          </a:blip>
          <a:srcRect b="0" l="0" r="0" t="0"/>
          <a:stretch/>
        </p:blipFill>
        <p:spPr>
          <a:xfrm>
            <a:off x="1190775" y="1525725"/>
            <a:ext cx="1743125" cy="2343911"/>
          </a:xfrm>
          <a:prstGeom prst="rect">
            <a:avLst/>
          </a:prstGeom>
          <a:noFill/>
          <a:ln>
            <a:noFill/>
          </a:ln>
          <a:effectLst>
            <a:outerShdw blurRad="57150" rotWithShape="0" algn="bl" dir="5400000" dist="19050">
              <a:srgbClr val="000000">
                <a:alpha val="49803"/>
              </a:srgbClr>
            </a:outerShdw>
          </a:effectLst>
        </p:spPr>
      </p:pic>
      <p:pic>
        <p:nvPicPr>
          <p:cNvPr id="289" name="Google Shape;289;p40"/>
          <p:cNvPicPr preferRelativeResize="0"/>
          <p:nvPr/>
        </p:nvPicPr>
        <p:blipFill rotWithShape="1">
          <a:blip r:embed="rId4">
            <a:alphaModFix/>
          </a:blip>
          <a:srcRect b="0" l="0" r="0" t="0"/>
          <a:stretch/>
        </p:blipFill>
        <p:spPr>
          <a:xfrm>
            <a:off x="3717400" y="1536188"/>
            <a:ext cx="1745400" cy="2344080"/>
          </a:xfrm>
          <a:prstGeom prst="rect">
            <a:avLst/>
          </a:prstGeom>
          <a:noFill/>
          <a:ln>
            <a:noFill/>
          </a:ln>
          <a:effectLst>
            <a:outerShdw blurRad="57150" rotWithShape="0" algn="bl" dir="5400000" dist="19050">
              <a:srgbClr val="000000">
                <a:alpha val="49803"/>
              </a:srgbClr>
            </a:outerShdw>
          </a:effectLst>
        </p:spPr>
      </p:pic>
      <p:pic>
        <p:nvPicPr>
          <p:cNvPr id="290" name="Google Shape;290;p40"/>
          <p:cNvPicPr preferRelativeResize="0"/>
          <p:nvPr/>
        </p:nvPicPr>
        <p:blipFill rotWithShape="1">
          <a:blip r:embed="rId5">
            <a:alphaModFix/>
          </a:blip>
          <a:srcRect b="0" l="0" r="0" t="0"/>
          <a:stretch/>
        </p:blipFill>
        <p:spPr>
          <a:xfrm>
            <a:off x="6246293" y="1515013"/>
            <a:ext cx="1783357" cy="2386425"/>
          </a:xfrm>
          <a:prstGeom prst="rect">
            <a:avLst/>
          </a:prstGeom>
          <a:noFill/>
          <a:ln>
            <a:noFill/>
          </a:ln>
          <a:effectLst>
            <a:outerShdw blurRad="57150" rotWithShape="0" algn="bl" dir="5400000" dist="19050">
              <a:srgbClr val="000000">
                <a:alpha val="49803"/>
              </a:srgbClr>
            </a:outerShdw>
          </a:effectLst>
        </p:spPr>
      </p:pic>
      <p:pic>
        <p:nvPicPr>
          <p:cNvPr id="291" name="Google Shape;291;p40"/>
          <p:cNvPicPr preferRelativeResize="0"/>
          <p:nvPr/>
        </p:nvPicPr>
        <p:blipFill rotWithShape="1">
          <a:blip r:embed="rId6">
            <a:alphaModFix/>
          </a:blip>
          <a:srcRect b="0" l="0" r="0" t="0"/>
          <a:stretch/>
        </p:blipFill>
        <p:spPr>
          <a:xfrm>
            <a:off x="2451412" y="4126588"/>
            <a:ext cx="1743125" cy="2352373"/>
          </a:xfrm>
          <a:prstGeom prst="rect">
            <a:avLst/>
          </a:prstGeom>
          <a:noFill/>
          <a:ln>
            <a:noFill/>
          </a:ln>
          <a:effectLst>
            <a:outerShdw blurRad="57150" rotWithShape="0" algn="bl" dir="5400000" dist="19050">
              <a:srgbClr val="000000">
                <a:alpha val="49803"/>
              </a:srgbClr>
            </a:outerShdw>
          </a:effectLst>
        </p:spPr>
      </p:pic>
      <p:pic>
        <p:nvPicPr>
          <p:cNvPr id="292" name="Google Shape;292;p40"/>
          <p:cNvPicPr preferRelativeResize="0"/>
          <p:nvPr/>
        </p:nvPicPr>
        <p:blipFill rotWithShape="1">
          <a:blip r:embed="rId7">
            <a:alphaModFix/>
          </a:blip>
          <a:srcRect b="0" l="0" r="0" t="0"/>
          <a:stretch/>
        </p:blipFill>
        <p:spPr>
          <a:xfrm>
            <a:off x="5088200" y="4147725"/>
            <a:ext cx="1745400" cy="2349270"/>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41"/>
          <p:cNvSpPr txBox="1"/>
          <p:nvPr>
            <p:ph type="title"/>
          </p:nvPr>
        </p:nvSpPr>
        <p:spPr>
          <a:xfrm>
            <a:off x="457200" y="152718"/>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63B86"/>
              </a:buClr>
              <a:buSzPts val="4000"/>
              <a:buFont typeface="Slabo 27px"/>
              <a:buNone/>
            </a:pPr>
            <a:r>
              <a:rPr b="0" i="0" lang="en-US" sz="4000" u="none" cap="none" strike="noStrike">
                <a:solidFill>
                  <a:srgbClr val="263B86"/>
                </a:solidFill>
                <a:latin typeface="Slabo 27px"/>
                <a:ea typeface="Slabo 27px"/>
                <a:cs typeface="Slabo 27px"/>
                <a:sym typeface="Slabo 27px"/>
              </a:rPr>
              <a:t>THE RULES</a:t>
            </a:r>
            <a:endParaRPr b="0" i="0" sz="4000" u="none" cap="none" strike="noStrike">
              <a:solidFill>
                <a:srgbClr val="263B86"/>
              </a:solidFill>
              <a:latin typeface="Slabo 27px"/>
              <a:ea typeface="Slabo 27px"/>
              <a:cs typeface="Slabo 27px"/>
              <a:sym typeface="Slabo 27px"/>
            </a:endParaRPr>
          </a:p>
        </p:txBody>
      </p:sp>
      <p:grpSp>
        <p:nvGrpSpPr>
          <p:cNvPr id="298" name="Google Shape;298;p41"/>
          <p:cNvGrpSpPr/>
          <p:nvPr/>
        </p:nvGrpSpPr>
        <p:grpSpPr>
          <a:xfrm>
            <a:off x="781000" y="1578437"/>
            <a:ext cx="7620000" cy="4931077"/>
            <a:chOff x="0" y="15829"/>
            <a:chExt cx="7620000" cy="4931077"/>
          </a:xfrm>
        </p:grpSpPr>
        <p:sp>
          <p:nvSpPr>
            <p:cNvPr id="299" name="Google Shape;299;p41"/>
            <p:cNvSpPr/>
            <p:nvPr/>
          </p:nvSpPr>
          <p:spPr>
            <a:xfrm>
              <a:off x="0" y="15829"/>
              <a:ext cx="7620000" cy="924007"/>
            </a:xfrm>
            <a:prstGeom prst="flowChartProcess">
              <a:avLst/>
            </a:prstGeom>
            <a:solidFill>
              <a:srgbClr val="2425E8"/>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41"/>
            <p:cNvSpPr txBox="1"/>
            <p:nvPr/>
          </p:nvSpPr>
          <p:spPr>
            <a:xfrm>
              <a:off x="0" y="15829"/>
              <a:ext cx="7620000" cy="924007"/>
            </a:xfrm>
            <a:prstGeom prst="rect">
              <a:avLst/>
            </a:prstGeom>
            <a:solidFill>
              <a:srgbClr val="0000FF"/>
            </a:solid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700" u="none" cap="none" strike="noStrike">
                  <a:solidFill>
                    <a:schemeClr val="lt1"/>
                  </a:solidFill>
                  <a:latin typeface="Open Sans"/>
                  <a:ea typeface="Open Sans"/>
                  <a:cs typeface="Open Sans"/>
                  <a:sym typeface="Open Sans"/>
                </a:rPr>
                <a:t>Each round will focus on one ‘suit’</a:t>
              </a:r>
              <a:endParaRPr b="0" i="0" sz="2700" u="none" cap="none" strike="noStrike">
                <a:solidFill>
                  <a:schemeClr val="lt1"/>
                </a:solidFill>
                <a:latin typeface="Open Sans"/>
                <a:ea typeface="Open Sans"/>
                <a:cs typeface="Open Sans"/>
                <a:sym typeface="Open Sans"/>
              </a:endParaRPr>
            </a:p>
          </p:txBody>
        </p:sp>
        <p:sp>
          <p:nvSpPr>
            <p:cNvPr id="301" name="Google Shape;301;p41"/>
            <p:cNvSpPr/>
            <p:nvPr/>
          </p:nvSpPr>
          <p:spPr>
            <a:xfrm>
              <a:off x="0" y="1017596"/>
              <a:ext cx="7620000" cy="924007"/>
            </a:xfrm>
            <a:prstGeom prst="flowChartProcess">
              <a:avLst/>
            </a:prstGeom>
            <a:solidFill>
              <a:srgbClr val="A385E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41"/>
            <p:cNvSpPr txBox="1"/>
            <p:nvPr/>
          </p:nvSpPr>
          <p:spPr>
            <a:xfrm>
              <a:off x="0" y="1017596"/>
              <a:ext cx="7620000" cy="924007"/>
            </a:xfrm>
            <a:prstGeom prst="rect">
              <a:avLst/>
            </a:prstGeom>
            <a:solidFill>
              <a:srgbClr val="9966FF"/>
            </a:solid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700" u="none" cap="none" strike="noStrike">
                  <a:solidFill>
                    <a:schemeClr val="lt1"/>
                  </a:solidFill>
                  <a:latin typeface="Open Sans"/>
                  <a:ea typeface="Open Sans"/>
                  <a:cs typeface="Open Sans"/>
                  <a:sym typeface="Open Sans"/>
                </a:rPr>
                <a:t>Each team will have one deck of cards</a:t>
              </a:r>
              <a:endParaRPr b="0" i="0" sz="1400" u="none" cap="none" strike="noStrike">
                <a:solidFill>
                  <a:srgbClr val="000000"/>
                </a:solidFill>
                <a:latin typeface="Arial"/>
                <a:ea typeface="Arial"/>
                <a:cs typeface="Arial"/>
                <a:sym typeface="Arial"/>
              </a:endParaRPr>
            </a:p>
          </p:txBody>
        </p:sp>
        <p:sp>
          <p:nvSpPr>
            <p:cNvPr id="303" name="Google Shape;303;p41"/>
            <p:cNvSpPr/>
            <p:nvPr/>
          </p:nvSpPr>
          <p:spPr>
            <a:xfrm>
              <a:off x="0" y="2019364"/>
              <a:ext cx="7620000" cy="924007"/>
            </a:xfrm>
            <a:prstGeom prst="rect">
              <a:avLst/>
            </a:prstGeom>
            <a:solidFill>
              <a:srgbClr val="FF6C00"/>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41"/>
            <p:cNvSpPr txBox="1"/>
            <p:nvPr/>
          </p:nvSpPr>
          <p:spPr>
            <a:xfrm>
              <a:off x="0" y="2019364"/>
              <a:ext cx="7620000" cy="924007"/>
            </a:xfrm>
            <a:prstGeom prst="rect">
              <a:avLst/>
            </a:prstGeom>
            <a:solidFill>
              <a:srgbClr val="FF7514"/>
            </a:solid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700" u="none" cap="none" strike="noStrike">
                  <a:solidFill>
                    <a:schemeClr val="lt1"/>
                  </a:solidFill>
                  <a:latin typeface="Open Sans"/>
                  <a:ea typeface="Open Sans"/>
                  <a:cs typeface="Open Sans"/>
                  <a:sym typeface="Open Sans"/>
                </a:rPr>
                <a:t>Each team must nominate a card handler</a:t>
              </a:r>
              <a:endParaRPr b="0" i="0" sz="1400" u="none" cap="none" strike="noStrike">
                <a:solidFill>
                  <a:srgbClr val="000000"/>
                </a:solidFill>
                <a:latin typeface="Arial"/>
                <a:ea typeface="Arial"/>
                <a:cs typeface="Arial"/>
                <a:sym typeface="Arial"/>
              </a:endParaRPr>
            </a:p>
          </p:txBody>
        </p:sp>
        <p:sp>
          <p:nvSpPr>
            <p:cNvPr id="305" name="Google Shape;305;p41"/>
            <p:cNvSpPr/>
            <p:nvPr/>
          </p:nvSpPr>
          <p:spPr>
            <a:xfrm>
              <a:off x="0" y="3021131"/>
              <a:ext cx="7620000" cy="924007"/>
            </a:xfrm>
            <a:prstGeom prst="rect">
              <a:avLst/>
            </a:prstGeom>
            <a:solidFill>
              <a:srgbClr val="00B23A"/>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41"/>
            <p:cNvSpPr txBox="1"/>
            <p:nvPr/>
          </p:nvSpPr>
          <p:spPr>
            <a:xfrm>
              <a:off x="0" y="3021131"/>
              <a:ext cx="7620000" cy="924007"/>
            </a:xfrm>
            <a:prstGeom prst="rect">
              <a:avLst/>
            </a:prstGeom>
            <a:solidFill>
              <a:srgbClr val="009A46"/>
            </a:solid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700" u="none" cap="none" strike="noStrike">
                  <a:solidFill>
                    <a:schemeClr val="lt1"/>
                  </a:solidFill>
                  <a:latin typeface="Open Sans"/>
                  <a:ea typeface="Open Sans"/>
                  <a:cs typeface="Open Sans"/>
                  <a:sym typeface="Open Sans"/>
                </a:rPr>
                <a:t>Teams should confer and agree on answers</a:t>
              </a:r>
              <a:endParaRPr b="0" i="0" sz="2700" u="none" cap="none" strike="noStrike">
                <a:solidFill>
                  <a:schemeClr val="lt1"/>
                </a:solidFill>
                <a:latin typeface="Open Sans"/>
                <a:ea typeface="Open Sans"/>
                <a:cs typeface="Open Sans"/>
                <a:sym typeface="Open Sans"/>
              </a:endParaRPr>
            </a:p>
          </p:txBody>
        </p:sp>
        <p:sp>
          <p:nvSpPr>
            <p:cNvPr id="307" name="Google Shape;307;p41"/>
            <p:cNvSpPr/>
            <p:nvPr/>
          </p:nvSpPr>
          <p:spPr>
            <a:xfrm>
              <a:off x="0" y="4022899"/>
              <a:ext cx="7620000" cy="924007"/>
            </a:xfrm>
            <a:prstGeom prst="rect">
              <a:avLst/>
            </a:prstGeom>
            <a:solidFill>
              <a:srgbClr val="2CBAFE"/>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41"/>
            <p:cNvSpPr txBox="1"/>
            <p:nvPr/>
          </p:nvSpPr>
          <p:spPr>
            <a:xfrm>
              <a:off x="0" y="4022899"/>
              <a:ext cx="7620000" cy="924007"/>
            </a:xfrm>
            <a:prstGeom prst="rect">
              <a:avLst/>
            </a:prstGeom>
            <a:solidFill>
              <a:srgbClr val="0EE3EE"/>
            </a:solid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700" u="none" cap="none" strike="noStrike">
                  <a:solidFill>
                    <a:schemeClr val="lt1"/>
                  </a:solidFill>
                  <a:latin typeface="Open Sans"/>
                  <a:ea typeface="Open Sans"/>
                  <a:cs typeface="Open Sans"/>
                  <a:sym typeface="Open Sans"/>
                </a:rPr>
                <a:t>Answers to the scenarios are given by selecting the cards</a:t>
              </a:r>
              <a:endParaRPr b="0" i="0" sz="1400" u="none" cap="none" strike="noStrike">
                <a:solidFill>
                  <a:srgbClr val="000000"/>
                </a:solidFill>
                <a:latin typeface="Arial"/>
                <a:ea typeface="Arial"/>
                <a:cs typeface="Arial"/>
                <a:sym typeface="Arial"/>
              </a:endParaRPr>
            </a:p>
          </p:txBody>
        </p:sp>
      </p:grpSp>
      <p:grpSp>
        <p:nvGrpSpPr>
          <p:cNvPr id="309" name="Google Shape;309;p41"/>
          <p:cNvGrpSpPr/>
          <p:nvPr/>
        </p:nvGrpSpPr>
        <p:grpSpPr>
          <a:xfrm>
            <a:off x="6602577" y="293755"/>
            <a:ext cx="2145489" cy="1008956"/>
            <a:chOff x="1580654" y="1660788"/>
            <a:chExt cx="6014828" cy="2890990"/>
          </a:xfrm>
        </p:grpSpPr>
        <p:pic>
          <p:nvPicPr>
            <p:cNvPr id="310" name="Google Shape;310;p41"/>
            <p:cNvPicPr preferRelativeResize="0"/>
            <p:nvPr/>
          </p:nvPicPr>
          <p:blipFill rotWithShape="1">
            <a:blip r:embed="rId3">
              <a:alphaModFix/>
            </a:blip>
            <a:srcRect b="0" l="0" r="0" t="0"/>
            <a:stretch/>
          </p:blipFill>
          <p:spPr>
            <a:xfrm rot="-1425924">
              <a:off x="1940332" y="2090933"/>
              <a:ext cx="1573762" cy="2116184"/>
            </a:xfrm>
            <a:prstGeom prst="rect">
              <a:avLst/>
            </a:prstGeom>
            <a:noFill/>
            <a:ln>
              <a:noFill/>
            </a:ln>
            <a:effectLst>
              <a:outerShdw blurRad="57150" rotWithShape="0" algn="bl" dir="5400000" dist="19050">
                <a:srgbClr val="000000">
                  <a:alpha val="49803"/>
                </a:srgbClr>
              </a:outerShdw>
            </a:effectLst>
          </p:spPr>
        </p:pic>
        <p:pic>
          <p:nvPicPr>
            <p:cNvPr id="311" name="Google Shape;311;p41"/>
            <p:cNvPicPr preferRelativeResize="0"/>
            <p:nvPr/>
          </p:nvPicPr>
          <p:blipFill rotWithShape="1">
            <a:blip r:embed="rId4">
              <a:alphaModFix/>
            </a:blip>
            <a:srcRect b="0" l="0" r="0" t="0"/>
            <a:stretch/>
          </p:blipFill>
          <p:spPr>
            <a:xfrm rot="-760578">
              <a:off x="2811450" y="1808100"/>
              <a:ext cx="1578000" cy="2119275"/>
            </a:xfrm>
            <a:prstGeom prst="rect">
              <a:avLst/>
            </a:prstGeom>
            <a:noFill/>
            <a:ln>
              <a:noFill/>
            </a:ln>
            <a:effectLst>
              <a:outerShdw blurRad="57150" rotWithShape="0" algn="bl" dir="5400000" dist="19050">
                <a:srgbClr val="000000">
                  <a:alpha val="49803"/>
                </a:srgbClr>
              </a:outerShdw>
            </a:effectLst>
          </p:spPr>
        </p:pic>
        <p:pic>
          <p:nvPicPr>
            <p:cNvPr id="312" name="Google Shape;312;p41"/>
            <p:cNvPicPr preferRelativeResize="0"/>
            <p:nvPr/>
          </p:nvPicPr>
          <p:blipFill rotWithShape="1">
            <a:blip r:embed="rId5">
              <a:alphaModFix/>
            </a:blip>
            <a:srcRect b="0" l="0" r="0" t="0"/>
            <a:stretch/>
          </p:blipFill>
          <p:spPr>
            <a:xfrm>
              <a:off x="3873775" y="1752550"/>
              <a:ext cx="1608775" cy="2152800"/>
            </a:xfrm>
            <a:prstGeom prst="rect">
              <a:avLst/>
            </a:prstGeom>
            <a:noFill/>
            <a:ln>
              <a:noFill/>
            </a:ln>
            <a:effectLst>
              <a:outerShdw blurRad="57150" rotWithShape="0" algn="bl" dir="5400000" dist="19050">
                <a:srgbClr val="000000">
                  <a:alpha val="49803"/>
                </a:srgbClr>
              </a:outerShdw>
            </a:effectLst>
          </p:spPr>
        </p:pic>
        <p:pic>
          <p:nvPicPr>
            <p:cNvPr id="313" name="Google Shape;313;p41"/>
            <p:cNvPicPr preferRelativeResize="0"/>
            <p:nvPr/>
          </p:nvPicPr>
          <p:blipFill rotWithShape="1">
            <a:blip r:embed="rId6">
              <a:alphaModFix/>
            </a:blip>
            <a:srcRect b="0" l="0" r="0" t="0"/>
            <a:stretch/>
          </p:blipFill>
          <p:spPr>
            <a:xfrm rot="985160">
              <a:off x="4767625" y="1843912"/>
              <a:ext cx="1608775" cy="2171065"/>
            </a:xfrm>
            <a:prstGeom prst="rect">
              <a:avLst/>
            </a:prstGeom>
            <a:noFill/>
            <a:ln>
              <a:noFill/>
            </a:ln>
            <a:effectLst>
              <a:outerShdw blurRad="57150" rotWithShape="0" algn="bl" dir="5400000" dist="19050">
                <a:srgbClr val="000000">
                  <a:alpha val="49803"/>
                </a:srgbClr>
              </a:outerShdw>
            </a:effectLst>
          </p:spPr>
        </p:pic>
        <p:pic>
          <p:nvPicPr>
            <p:cNvPr id="314" name="Google Shape;314;p41"/>
            <p:cNvPicPr preferRelativeResize="0"/>
            <p:nvPr/>
          </p:nvPicPr>
          <p:blipFill rotWithShape="1">
            <a:blip r:embed="rId7">
              <a:alphaModFix/>
            </a:blip>
            <a:srcRect b="0" l="0" r="0" t="0"/>
            <a:stretch/>
          </p:blipFill>
          <p:spPr>
            <a:xfrm rot="1595382">
              <a:off x="5587175" y="2140875"/>
              <a:ext cx="1608775" cy="2165371"/>
            </a:xfrm>
            <a:prstGeom prst="rect">
              <a:avLst/>
            </a:prstGeom>
            <a:noFill/>
            <a:ln>
              <a:noFill/>
            </a:ln>
            <a:effectLst>
              <a:outerShdw blurRad="57150" rotWithShape="0" algn="bl" dir="5400000" dist="19050">
                <a:srgbClr val="000000">
                  <a:alpha val="49803"/>
                </a:srgbClr>
              </a:outerShdw>
            </a:effectLst>
          </p:spPr>
        </p:pic>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Google Shape;319;p42"/>
          <p:cNvSpPr/>
          <p:nvPr/>
        </p:nvSpPr>
        <p:spPr>
          <a:xfrm>
            <a:off x="0" y="1772816"/>
            <a:ext cx="9144000" cy="1556792"/>
          </a:xfrm>
          <a:prstGeom prst="rect">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20" name="Google Shape;320;p42"/>
          <p:cNvSpPr txBox="1"/>
          <p:nvPr>
            <p:ph type="ctrTitle"/>
          </p:nvPr>
        </p:nvSpPr>
        <p:spPr>
          <a:xfrm>
            <a:off x="457200" y="1657675"/>
            <a:ext cx="8469600" cy="17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800"/>
              <a:buFont typeface="Slabo 27px"/>
              <a:buNone/>
            </a:pPr>
            <a:r>
              <a:rPr b="1" i="0" lang="en-US" sz="4800" u="none" cap="none" strike="noStrike">
                <a:solidFill>
                  <a:schemeClr val="lt1"/>
                </a:solidFill>
                <a:latin typeface="Slabo 27px"/>
                <a:ea typeface="Slabo 27px"/>
                <a:cs typeface="Slabo 27px"/>
                <a:sym typeface="Slabo 27px"/>
              </a:rPr>
              <a:t>Works and Other Subject-Matter </a:t>
            </a:r>
            <a:endParaRPr b="1" i="0" sz="4800" u="none" cap="none" strike="noStrike">
              <a:solidFill>
                <a:schemeClr val="lt1"/>
              </a:solidFill>
              <a:latin typeface="Slabo 27px"/>
              <a:ea typeface="Slabo 27px"/>
              <a:cs typeface="Slabo 27px"/>
              <a:sym typeface="Slabo 27px"/>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Google Shape;326;p43"/>
          <p:cNvSpPr/>
          <p:nvPr/>
        </p:nvSpPr>
        <p:spPr>
          <a:xfrm>
            <a:off x="0" y="-14595"/>
            <a:ext cx="9144000" cy="1556700"/>
          </a:xfrm>
          <a:prstGeom prst="rect">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27" name="Google Shape;327;p43"/>
          <p:cNvSpPr txBox="1"/>
          <p:nvPr>
            <p:ph type="title"/>
          </p:nvPr>
        </p:nvSpPr>
        <p:spPr>
          <a:xfrm>
            <a:off x="237050" y="184449"/>
            <a:ext cx="7078200" cy="1158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200" u="none" cap="none" strike="noStrike">
                <a:solidFill>
                  <a:srgbClr val="FFFFFF"/>
                </a:solidFill>
                <a:latin typeface="Slabo 27px"/>
                <a:ea typeface="Slabo 27px"/>
                <a:cs typeface="Slabo 27px"/>
                <a:sym typeface="Slabo 27px"/>
              </a:rPr>
              <a:t>WHY CONSIDER TYPES OF COPYRIGHT WORKS AND OTHER SUBJECT-MATTER?</a:t>
            </a:r>
            <a:endParaRPr b="0" i="0" sz="3200" u="none" cap="none" strike="noStrike">
              <a:solidFill>
                <a:srgbClr val="FFFFFF"/>
              </a:solidFill>
              <a:latin typeface="Slabo 27px"/>
              <a:ea typeface="Slabo 27px"/>
              <a:cs typeface="Slabo 27px"/>
              <a:sym typeface="Slabo 27px"/>
            </a:endParaRPr>
          </a:p>
        </p:txBody>
      </p:sp>
      <p:sp>
        <p:nvSpPr>
          <p:cNvPr id="328" name="Google Shape;328;p43"/>
          <p:cNvSpPr txBox="1"/>
          <p:nvPr>
            <p:ph idx="1" type="body"/>
          </p:nvPr>
        </p:nvSpPr>
        <p:spPr>
          <a:xfrm>
            <a:off x="764275" y="2007773"/>
            <a:ext cx="7624200" cy="3657300"/>
          </a:xfrm>
          <a:prstGeom prst="rect">
            <a:avLst/>
          </a:prstGeom>
          <a:noFill/>
          <a:ln>
            <a:noFill/>
          </a:ln>
        </p:spPr>
        <p:txBody>
          <a:bodyPr anchorCtr="0" anchor="t" bIns="45700" lIns="91425" spcFirstLastPara="1" rIns="91425" wrap="square" tIns="45700">
            <a:noAutofit/>
          </a:bodyPr>
          <a:lstStyle/>
          <a:p>
            <a:pPr indent="-571500" lvl="0" marL="571500" marR="0" rtl="0" algn="l">
              <a:lnSpc>
                <a:spcPct val="100000"/>
              </a:lnSpc>
              <a:spcBef>
                <a:spcPts val="0"/>
              </a:spcBef>
              <a:spcAft>
                <a:spcPts val="0"/>
              </a:spcAft>
              <a:buClr>
                <a:srgbClr val="0000FF"/>
              </a:buClr>
              <a:buSzPts val="3600"/>
              <a:buFont typeface="Noto Sans Symbols"/>
              <a:buChar char="▪"/>
            </a:pPr>
            <a:r>
              <a:rPr b="0" i="0" lang="en-US" sz="3600" u="none" cap="none" strike="noStrike">
                <a:solidFill>
                  <a:schemeClr val="dk1"/>
                </a:solidFill>
                <a:latin typeface="Open Sans"/>
                <a:ea typeface="Open Sans"/>
                <a:cs typeface="Open Sans"/>
                <a:sym typeface="Open Sans"/>
              </a:rPr>
              <a:t>Different durations</a:t>
            </a:r>
            <a:endParaRPr b="0" i="0" sz="3600" u="none" cap="none" strike="noStrike">
              <a:solidFill>
                <a:schemeClr val="dk1"/>
              </a:solidFill>
              <a:latin typeface="Open Sans"/>
              <a:ea typeface="Open Sans"/>
              <a:cs typeface="Open Sans"/>
              <a:sym typeface="Open Sans"/>
            </a:endParaRPr>
          </a:p>
          <a:p>
            <a:pPr indent="-571500" lvl="0" marL="571500" marR="0" rtl="0" algn="l">
              <a:lnSpc>
                <a:spcPct val="100000"/>
              </a:lnSpc>
              <a:spcBef>
                <a:spcPts val="1320"/>
              </a:spcBef>
              <a:spcAft>
                <a:spcPts val="0"/>
              </a:spcAft>
              <a:buClr>
                <a:srgbClr val="0000FF"/>
              </a:buClr>
              <a:buSzPts val="3600"/>
              <a:buFont typeface="Noto Sans Symbols"/>
              <a:buChar char="▪"/>
            </a:pPr>
            <a:r>
              <a:rPr b="0" i="0" lang="en-US" sz="3600" u="none" cap="none" strike="noStrike">
                <a:solidFill>
                  <a:schemeClr val="dk1"/>
                </a:solidFill>
                <a:latin typeface="Open Sans"/>
                <a:ea typeface="Open Sans"/>
                <a:cs typeface="Open Sans"/>
                <a:sym typeface="Open Sans"/>
              </a:rPr>
              <a:t>Different layers of rights</a:t>
            </a:r>
            <a:endParaRPr b="0" i="0" sz="3600" u="none" cap="none" strike="noStrike">
              <a:solidFill>
                <a:schemeClr val="dk1"/>
              </a:solidFill>
              <a:latin typeface="Open Sans"/>
              <a:ea typeface="Open Sans"/>
              <a:cs typeface="Open Sans"/>
              <a:sym typeface="Open Sans"/>
            </a:endParaRPr>
          </a:p>
          <a:p>
            <a:pPr indent="-571500" lvl="0" marL="571500" marR="0" rtl="0" algn="l">
              <a:lnSpc>
                <a:spcPct val="100000"/>
              </a:lnSpc>
              <a:spcBef>
                <a:spcPts val="1320"/>
              </a:spcBef>
              <a:spcAft>
                <a:spcPts val="0"/>
              </a:spcAft>
              <a:buClr>
                <a:srgbClr val="0000FF"/>
              </a:buClr>
              <a:buSzPts val="3600"/>
              <a:buFont typeface="Noto Sans Symbols"/>
              <a:buChar char="▪"/>
            </a:pPr>
            <a:r>
              <a:rPr b="0" i="0" lang="en-US" sz="3600" u="none" cap="none" strike="noStrike">
                <a:solidFill>
                  <a:schemeClr val="dk1"/>
                </a:solidFill>
                <a:latin typeface="Open Sans"/>
                <a:ea typeface="Open Sans"/>
                <a:cs typeface="Open Sans"/>
                <a:sym typeface="Open Sans"/>
              </a:rPr>
              <a:t>Different owners within content</a:t>
            </a:r>
            <a:endParaRPr b="0" i="0" sz="3600" u="none" cap="none" strike="noStrike">
              <a:solidFill>
                <a:schemeClr val="dk1"/>
              </a:solidFill>
              <a:latin typeface="Open Sans"/>
              <a:ea typeface="Open Sans"/>
              <a:cs typeface="Open Sans"/>
              <a:sym typeface="Open Sans"/>
            </a:endParaRPr>
          </a:p>
          <a:p>
            <a:pPr indent="-571500" lvl="0" marL="571500" marR="0" rtl="0" algn="l">
              <a:lnSpc>
                <a:spcPct val="100000"/>
              </a:lnSpc>
              <a:spcBef>
                <a:spcPts val="1320"/>
              </a:spcBef>
              <a:spcAft>
                <a:spcPts val="0"/>
              </a:spcAft>
              <a:buClr>
                <a:srgbClr val="0000FF"/>
              </a:buClr>
              <a:buSzPts val="3600"/>
              <a:buFont typeface="Noto Sans Symbols"/>
              <a:buChar char="▪"/>
            </a:pPr>
            <a:r>
              <a:rPr b="0" i="0" lang="en-US" sz="3600" u="none" cap="none" strike="noStrike">
                <a:solidFill>
                  <a:schemeClr val="dk1"/>
                </a:solidFill>
                <a:latin typeface="Open Sans"/>
                <a:ea typeface="Open Sans"/>
                <a:cs typeface="Open Sans"/>
                <a:sym typeface="Open Sans"/>
              </a:rPr>
              <a:t>Different licences</a:t>
            </a:r>
            <a:endParaRPr b="0" i="0" sz="3600" u="none" cap="none" strike="noStrike">
              <a:solidFill>
                <a:schemeClr val="dk1"/>
              </a:solidFill>
              <a:latin typeface="Open Sans"/>
              <a:ea typeface="Open Sans"/>
              <a:cs typeface="Open Sans"/>
              <a:sym typeface="Open Sans"/>
            </a:endParaRPr>
          </a:p>
          <a:p>
            <a:pPr indent="-571500" lvl="0" marL="571500" marR="0" rtl="0" algn="l">
              <a:lnSpc>
                <a:spcPct val="100000"/>
              </a:lnSpc>
              <a:spcBef>
                <a:spcPts val="1320"/>
              </a:spcBef>
              <a:spcAft>
                <a:spcPts val="0"/>
              </a:spcAft>
              <a:buClr>
                <a:srgbClr val="0000FF"/>
              </a:buClr>
              <a:buSzPts val="3600"/>
              <a:buFont typeface="Noto Sans Symbols"/>
              <a:buChar char="▪"/>
            </a:pPr>
            <a:r>
              <a:rPr b="0" i="0" lang="en-US" sz="3600" u="none" cap="none" strike="noStrike">
                <a:solidFill>
                  <a:schemeClr val="dk1"/>
                </a:solidFill>
                <a:latin typeface="Open Sans"/>
                <a:ea typeface="Open Sans"/>
                <a:cs typeface="Open Sans"/>
                <a:sym typeface="Open Sans"/>
              </a:rPr>
              <a:t>Some exceptions work-specific</a:t>
            </a:r>
            <a:endParaRPr b="0" i="0" sz="3600" u="none" cap="none" strike="noStrike">
              <a:solidFill>
                <a:schemeClr val="dk1"/>
              </a:solidFill>
              <a:latin typeface="Open Sans"/>
              <a:ea typeface="Open Sans"/>
              <a:cs typeface="Open Sans"/>
              <a:sym typeface="Open Sans"/>
            </a:endParaRPr>
          </a:p>
        </p:txBody>
      </p:sp>
      <p:grpSp>
        <p:nvGrpSpPr>
          <p:cNvPr id="329" name="Google Shape;329;p43"/>
          <p:cNvGrpSpPr/>
          <p:nvPr/>
        </p:nvGrpSpPr>
        <p:grpSpPr>
          <a:xfrm>
            <a:off x="7537475" y="-37966"/>
            <a:ext cx="1261500" cy="1504069"/>
            <a:chOff x="7537475" y="-37966"/>
            <a:chExt cx="1261500" cy="1504069"/>
          </a:xfrm>
        </p:grpSpPr>
        <p:sp>
          <p:nvSpPr>
            <p:cNvPr id="330" name="Google Shape;330;p43"/>
            <p:cNvSpPr txBox="1"/>
            <p:nvPr/>
          </p:nvSpPr>
          <p:spPr>
            <a:xfrm>
              <a:off x="7664152"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W</a:t>
              </a:r>
              <a:endParaRPr b="0" i="0" sz="1800" u="none" cap="none" strike="noStrike">
                <a:solidFill>
                  <a:schemeClr val="lt1"/>
                </a:solidFill>
                <a:latin typeface="Impact"/>
                <a:ea typeface="Impact"/>
                <a:cs typeface="Impact"/>
                <a:sym typeface="Impact"/>
              </a:endParaRPr>
            </a:p>
          </p:txBody>
        </p:sp>
        <p:sp>
          <p:nvSpPr>
            <p:cNvPr id="331" name="Google Shape;331;p43"/>
            <p:cNvSpPr txBox="1"/>
            <p:nvPr/>
          </p:nvSpPr>
          <p:spPr>
            <a:xfrm>
              <a:off x="7537475" y="1018203"/>
              <a:ext cx="1261500" cy="447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Impact"/>
                  <a:ea typeface="Impact"/>
                  <a:cs typeface="Impact"/>
                  <a:sym typeface="Impact"/>
                </a:rPr>
                <a:t>Works and Other Subject-Matter</a:t>
              </a:r>
              <a:r>
                <a:rPr b="0" i="0" lang="en-US" sz="1200" u="none" cap="none" strike="noStrike">
                  <a:solidFill>
                    <a:schemeClr val="lt1"/>
                  </a:solidFill>
                  <a:latin typeface="Slabo 27px"/>
                  <a:ea typeface="Slabo 27px"/>
                  <a:cs typeface="Slabo 27px"/>
                  <a:sym typeface="Slabo 27px"/>
                </a:rPr>
                <a:t> </a:t>
              </a:r>
              <a:endParaRPr b="0" i="0" sz="1200" u="none" cap="none" strike="noStrike">
                <a:solidFill>
                  <a:schemeClr val="lt1"/>
                </a:solidFill>
                <a:latin typeface="Slabo 27px"/>
                <a:ea typeface="Slabo 27px"/>
                <a:cs typeface="Slabo 27px"/>
                <a:sym typeface="Slabo 27px"/>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Google Shape;336;p44"/>
          <p:cNvSpPr/>
          <p:nvPr/>
        </p:nvSpPr>
        <p:spPr>
          <a:xfrm>
            <a:off x="0" y="-27384"/>
            <a:ext cx="9144000" cy="1556792"/>
          </a:xfrm>
          <a:prstGeom prst="rect">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37" name="Google Shape;337;p44"/>
          <p:cNvSpPr txBox="1"/>
          <p:nvPr>
            <p:ph type="title"/>
          </p:nvPr>
        </p:nvSpPr>
        <p:spPr>
          <a:xfrm>
            <a:off x="303950" y="101049"/>
            <a:ext cx="6380400" cy="119168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400" u="none" cap="none" strike="noStrike">
                <a:solidFill>
                  <a:srgbClr val="FFFFFF"/>
                </a:solidFill>
                <a:latin typeface="Slabo 27px"/>
                <a:ea typeface="Slabo 27px"/>
                <a:cs typeface="Slabo 27px"/>
                <a:sym typeface="Slabo 27px"/>
              </a:rPr>
              <a:t>COPYRIGHT WORKS AND OTHER SUBJECT-MATTER</a:t>
            </a:r>
            <a:endParaRPr b="0" i="0" sz="3400" u="none" cap="none" strike="noStrike">
              <a:solidFill>
                <a:srgbClr val="FFFFFF"/>
              </a:solidFill>
              <a:latin typeface="Slabo 27px"/>
              <a:ea typeface="Slabo 27px"/>
              <a:cs typeface="Slabo 27px"/>
              <a:sym typeface="Slabo 27px"/>
            </a:endParaRPr>
          </a:p>
        </p:txBody>
      </p:sp>
      <p:sp>
        <p:nvSpPr>
          <p:cNvPr id="338" name="Google Shape;338;p44"/>
          <p:cNvSpPr txBox="1"/>
          <p:nvPr>
            <p:ph idx="1" type="body"/>
          </p:nvPr>
        </p:nvSpPr>
        <p:spPr>
          <a:xfrm>
            <a:off x="2882150" y="1727400"/>
            <a:ext cx="5916900" cy="48804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Literary</a:t>
            </a:r>
            <a:endParaRPr b="0" i="0" sz="2000" u="none" cap="none" strike="noStrike">
              <a:solidFill>
                <a:schemeClr val="dk1"/>
              </a:solidFill>
              <a:latin typeface="Open Sans"/>
              <a:ea typeface="Open Sans"/>
              <a:cs typeface="Open Sans"/>
              <a:sym typeface="Open Sans"/>
            </a:endParaRPr>
          </a:p>
          <a:p>
            <a:pPr indent="0" lvl="0" marL="0" marR="0" rtl="0" algn="l">
              <a:lnSpc>
                <a:spcPct val="115000"/>
              </a:lnSpc>
              <a:spcBef>
                <a:spcPts val="12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Artistic</a:t>
            </a:r>
            <a:endParaRPr b="0" i="0" sz="2000" u="none" cap="none" strike="noStrike">
              <a:solidFill>
                <a:schemeClr val="dk1"/>
              </a:solidFill>
              <a:latin typeface="Open Sans"/>
              <a:ea typeface="Open Sans"/>
              <a:cs typeface="Open Sans"/>
              <a:sym typeface="Open Sans"/>
            </a:endParaRPr>
          </a:p>
          <a:p>
            <a:pPr indent="0" lvl="0" marL="0" marR="0" rtl="0" algn="l">
              <a:lnSpc>
                <a:spcPct val="115000"/>
              </a:lnSpc>
              <a:spcBef>
                <a:spcPts val="12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Musical</a:t>
            </a:r>
            <a:endParaRPr b="0" i="0" sz="2000" u="none" cap="none" strike="noStrike">
              <a:solidFill>
                <a:schemeClr val="dk1"/>
              </a:solidFill>
              <a:latin typeface="Open Sans"/>
              <a:ea typeface="Open Sans"/>
              <a:cs typeface="Open Sans"/>
              <a:sym typeface="Open Sans"/>
            </a:endParaRPr>
          </a:p>
          <a:p>
            <a:pPr indent="0" lvl="0" marL="0" marR="0" rtl="0" algn="l">
              <a:lnSpc>
                <a:spcPct val="115000"/>
              </a:lnSpc>
              <a:spcBef>
                <a:spcPts val="12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Dramatic</a:t>
            </a:r>
            <a:endParaRPr b="0" i="0" sz="3200" u="none" cap="none" strike="noStrike">
              <a:solidFill>
                <a:schemeClr val="dk1"/>
              </a:solidFill>
              <a:latin typeface="Open Sans"/>
              <a:ea typeface="Open Sans"/>
              <a:cs typeface="Open Sans"/>
              <a:sym typeface="Open Sans"/>
            </a:endParaRPr>
          </a:p>
          <a:p>
            <a:pPr indent="0" lvl="0" marL="0" marR="0" rtl="0" algn="l">
              <a:lnSpc>
                <a:spcPct val="115000"/>
              </a:lnSpc>
              <a:spcBef>
                <a:spcPts val="12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Anonymous/Pseudonymous</a:t>
            </a:r>
            <a:endParaRPr/>
          </a:p>
          <a:p>
            <a:pPr indent="0" lvl="0" marL="0" marR="0" rtl="0" algn="l">
              <a:lnSpc>
                <a:spcPct val="115000"/>
              </a:lnSpc>
              <a:spcBef>
                <a:spcPts val="12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Unpublished</a:t>
            </a:r>
            <a:endParaRPr/>
          </a:p>
          <a:p>
            <a:pPr indent="0" lvl="0" marL="0" marR="0" rtl="0" algn="l">
              <a:lnSpc>
                <a:spcPct val="115000"/>
              </a:lnSpc>
              <a:spcBef>
                <a:spcPts val="12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Posthumous</a:t>
            </a:r>
            <a:endParaRPr/>
          </a:p>
          <a:p>
            <a:pPr indent="0" lvl="0" marL="0" marR="0" rtl="0" algn="l">
              <a:lnSpc>
                <a:spcPct val="115000"/>
              </a:lnSpc>
              <a:spcBef>
                <a:spcPts val="1240"/>
              </a:spcBef>
              <a:spcAft>
                <a:spcPts val="0"/>
              </a:spcAft>
              <a:buClr>
                <a:schemeClr val="dk1"/>
              </a:buClr>
              <a:buSzPts val="3200"/>
              <a:buFont typeface="Arial"/>
              <a:buNone/>
            </a:pPr>
            <a:r>
              <a:t/>
            </a:r>
            <a:endParaRPr b="0" i="0" sz="32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240"/>
              </a:spcBef>
              <a:spcAft>
                <a:spcPts val="0"/>
              </a:spcAft>
              <a:buClr>
                <a:schemeClr val="dk1"/>
              </a:buClr>
              <a:buSzPts val="3200"/>
              <a:buFont typeface="Arial"/>
              <a:buNone/>
            </a:pPr>
            <a:r>
              <a:t/>
            </a:r>
            <a:endParaRPr b="0" i="0" sz="3200" u="none" cap="none" strike="noStrike">
              <a:solidFill>
                <a:schemeClr val="dk1"/>
              </a:solidFill>
              <a:latin typeface="Open Sans"/>
              <a:ea typeface="Open Sans"/>
              <a:cs typeface="Open Sans"/>
              <a:sym typeface="Open Sans"/>
            </a:endParaRPr>
          </a:p>
        </p:txBody>
      </p:sp>
      <p:pic>
        <p:nvPicPr>
          <p:cNvPr id="339" name="Google Shape;339;p44"/>
          <p:cNvPicPr preferRelativeResize="0"/>
          <p:nvPr/>
        </p:nvPicPr>
        <p:blipFill rotWithShape="1">
          <a:blip r:embed="rId3">
            <a:alphaModFix/>
          </a:blip>
          <a:srcRect b="0" l="0" r="0" t="0"/>
          <a:stretch/>
        </p:blipFill>
        <p:spPr>
          <a:xfrm>
            <a:off x="2096500" y="1791092"/>
            <a:ext cx="589826" cy="589849"/>
          </a:xfrm>
          <a:prstGeom prst="rect">
            <a:avLst/>
          </a:prstGeom>
          <a:noFill/>
          <a:ln>
            <a:noFill/>
          </a:ln>
        </p:spPr>
      </p:pic>
      <p:pic>
        <p:nvPicPr>
          <p:cNvPr id="340" name="Google Shape;340;p44"/>
          <p:cNvPicPr preferRelativeResize="0"/>
          <p:nvPr/>
        </p:nvPicPr>
        <p:blipFill rotWithShape="1">
          <a:blip r:embed="rId4">
            <a:alphaModFix/>
          </a:blip>
          <a:srcRect b="0" l="0" r="0" t="0"/>
          <a:stretch/>
        </p:blipFill>
        <p:spPr>
          <a:xfrm>
            <a:off x="2096496" y="2508226"/>
            <a:ext cx="589826" cy="589842"/>
          </a:xfrm>
          <a:prstGeom prst="rect">
            <a:avLst/>
          </a:prstGeom>
          <a:noFill/>
          <a:ln>
            <a:noFill/>
          </a:ln>
        </p:spPr>
      </p:pic>
      <p:pic>
        <p:nvPicPr>
          <p:cNvPr id="341" name="Google Shape;341;p44"/>
          <p:cNvPicPr preferRelativeResize="0"/>
          <p:nvPr/>
        </p:nvPicPr>
        <p:blipFill rotWithShape="1">
          <a:blip r:embed="rId5">
            <a:alphaModFix/>
          </a:blip>
          <a:srcRect b="0" l="0" r="0" t="0"/>
          <a:stretch/>
        </p:blipFill>
        <p:spPr>
          <a:xfrm>
            <a:off x="2096501" y="3250897"/>
            <a:ext cx="589825" cy="589825"/>
          </a:xfrm>
          <a:prstGeom prst="rect">
            <a:avLst/>
          </a:prstGeom>
          <a:noFill/>
          <a:ln>
            <a:noFill/>
          </a:ln>
        </p:spPr>
      </p:pic>
      <p:pic>
        <p:nvPicPr>
          <p:cNvPr id="342" name="Google Shape;342;p44"/>
          <p:cNvPicPr preferRelativeResize="0"/>
          <p:nvPr/>
        </p:nvPicPr>
        <p:blipFill rotWithShape="1">
          <a:blip r:embed="rId6">
            <a:alphaModFix/>
          </a:blip>
          <a:srcRect b="0" l="0" r="0" t="0"/>
          <a:stretch/>
        </p:blipFill>
        <p:spPr>
          <a:xfrm>
            <a:off x="2112700" y="3993550"/>
            <a:ext cx="589825" cy="591159"/>
          </a:xfrm>
          <a:prstGeom prst="rect">
            <a:avLst/>
          </a:prstGeom>
          <a:noFill/>
          <a:ln>
            <a:noFill/>
          </a:ln>
        </p:spPr>
      </p:pic>
      <p:grpSp>
        <p:nvGrpSpPr>
          <p:cNvPr id="343" name="Google Shape;343;p44"/>
          <p:cNvGrpSpPr/>
          <p:nvPr/>
        </p:nvGrpSpPr>
        <p:grpSpPr>
          <a:xfrm>
            <a:off x="7537475" y="-37966"/>
            <a:ext cx="1261500" cy="1504069"/>
            <a:chOff x="7537475" y="-37966"/>
            <a:chExt cx="1261500" cy="1504069"/>
          </a:xfrm>
        </p:grpSpPr>
        <p:sp>
          <p:nvSpPr>
            <p:cNvPr id="344" name="Google Shape;344;p44"/>
            <p:cNvSpPr txBox="1"/>
            <p:nvPr/>
          </p:nvSpPr>
          <p:spPr>
            <a:xfrm>
              <a:off x="7664152"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W</a:t>
              </a:r>
              <a:endParaRPr b="0" i="0" sz="1800" u="none" cap="none" strike="noStrike">
                <a:solidFill>
                  <a:schemeClr val="lt1"/>
                </a:solidFill>
                <a:latin typeface="Impact"/>
                <a:ea typeface="Impact"/>
                <a:cs typeface="Impact"/>
                <a:sym typeface="Impact"/>
              </a:endParaRPr>
            </a:p>
          </p:txBody>
        </p:sp>
        <p:sp>
          <p:nvSpPr>
            <p:cNvPr id="345" name="Google Shape;345;p44"/>
            <p:cNvSpPr txBox="1"/>
            <p:nvPr/>
          </p:nvSpPr>
          <p:spPr>
            <a:xfrm>
              <a:off x="7537475" y="1018203"/>
              <a:ext cx="1261500" cy="447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Impact"/>
                  <a:ea typeface="Impact"/>
                  <a:cs typeface="Impact"/>
                  <a:sym typeface="Impact"/>
                </a:rPr>
                <a:t>Works and Other Subject-Matter</a:t>
              </a:r>
              <a:r>
                <a:rPr b="0" i="0" lang="en-US" sz="1200" u="none" cap="none" strike="noStrike">
                  <a:solidFill>
                    <a:schemeClr val="lt1"/>
                  </a:solidFill>
                  <a:latin typeface="Slabo 27px"/>
                  <a:ea typeface="Slabo 27px"/>
                  <a:cs typeface="Slabo 27px"/>
                  <a:sym typeface="Slabo 27px"/>
                </a:rPr>
                <a:t> </a:t>
              </a:r>
              <a:endParaRPr b="0" i="0" sz="1200" u="none" cap="none" strike="noStrike">
                <a:solidFill>
                  <a:schemeClr val="lt1"/>
                </a:solidFill>
                <a:latin typeface="Slabo 27px"/>
                <a:ea typeface="Slabo 27px"/>
                <a:cs typeface="Slabo 27px"/>
                <a:sym typeface="Slabo 27px"/>
              </a:endParaRPr>
            </a:p>
          </p:txBody>
        </p:sp>
      </p:grpSp>
      <p:pic>
        <p:nvPicPr>
          <p:cNvPr id="346" name="Google Shape;346;p44"/>
          <p:cNvPicPr preferRelativeResize="0"/>
          <p:nvPr/>
        </p:nvPicPr>
        <p:blipFill rotWithShape="1">
          <a:blip r:embed="rId7">
            <a:alphaModFix/>
          </a:blip>
          <a:srcRect b="0" l="0" r="0" t="0"/>
          <a:stretch/>
        </p:blipFill>
        <p:spPr>
          <a:xfrm>
            <a:off x="2149636" y="6071781"/>
            <a:ext cx="558400" cy="558400"/>
          </a:xfrm>
          <a:prstGeom prst="rect">
            <a:avLst/>
          </a:prstGeom>
          <a:noFill/>
          <a:ln>
            <a:noFill/>
          </a:ln>
        </p:spPr>
      </p:pic>
      <p:pic>
        <p:nvPicPr>
          <p:cNvPr descr="https://lh6.googleusercontent.com/eHklgcL-s9062PZXAxiy1OgvCgUY75Hmmr3lwRIEka7zthOQqPpRQ16y23c0PrNdOy0tb7yjn-lri23RQrufQXtZXQZlWWxQPJPqmJ2q-9xHAAVusrQ91lZ8mrHM8-PhOKf037uWQv4" id="347" name="Google Shape;347;p44"/>
          <p:cNvPicPr preferRelativeResize="0"/>
          <p:nvPr/>
        </p:nvPicPr>
        <p:blipFill rotWithShape="1">
          <a:blip r:embed="rId8">
            <a:alphaModFix/>
          </a:blip>
          <a:srcRect b="0" l="0" r="0" t="0"/>
          <a:stretch/>
        </p:blipFill>
        <p:spPr>
          <a:xfrm>
            <a:off x="2128903" y="4710677"/>
            <a:ext cx="573622" cy="573622"/>
          </a:xfrm>
          <a:prstGeom prst="rect">
            <a:avLst/>
          </a:prstGeom>
          <a:noFill/>
          <a:ln>
            <a:noFill/>
          </a:ln>
        </p:spPr>
      </p:pic>
      <p:pic>
        <p:nvPicPr>
          <p:cNvPr descr="https://lh6.googleusercontent.com/eYZMMGYgO4c8lc0JACR3z0t0KsBJHrDUsUL4Tk1AflDnMsgfw2DY5o5BtJwBzZB2Q4MY9dH4-UZiyWPUWyiv9RInQ8_ZB_IQc-LbNL1icjRbOxvBTtmnLgQNfWuo_MDPsiqUQyHU8Rs" id="348" name="Google Shape;348;p44"/>
          <p:cNvPicPr preferRelativeResize="0"/>
          <p:nvPr/>
        </p:nvPicPr>
        <p:blipFill rotWithShape="1">
          <a:blip r:embed="rId9">
            <a:alphaModFix/>
          </a:blip>
          <a:srcRect b="0" l="0" r="0" t="0"/>
          <a:stretch/>
        </p:blipFill>
        <p:spPr>
          <a:xfrm>
            <a:off x="2075602" y="5372191"/>
            <a:ext cx="680224" cy="6802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45"/>
          <p:cNvSpPr/>
          <p:nvPr/>
        </p:nvSpPr>
        <p:spPr>
          <a:xfrm>
            <a:off x="0" y="-27384"/>
            <a:ext cx="9144000" cy="1556792"/>
          </a:xfrm>
          <a:prstGeom prst="rect">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5" name="Google Shape;355;p45"/>
          <p:cNvSpPr txBox="1"/>
          <p:nvPr>
            <p:ph idx="1" type="body"/>
          </p:nvPr>
        </p:nvSpPr>
        <p:spPr>
          <a:xfrm>
            <a:off x="2090050" y="1656700"/>
            <a:ext cx="6575100" cy="5125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1320"/>
              </a:spcBef>
              <a:spcAft>
                <a:spcPts val="0"/>
              </a:spcAft>
              <a:buClr>
                <a:schemeClr val="dk1"/>
              </a:buClr>
              <a:buSzPts val="3600"/>
              <a:buFont typeface="Arial"/>
              <a:buNone/>
            </a:pPr>
            <a:r>
              <a:rPr b="0" i="0" lang="en-US" sz="3600" u="none" cap="none" strike="noStrike">
                <a:solidFill>
                  <a:schemeClr val="dk1"/>
                </a:solidFill>
                <a:latin typeface="Open Sans"/>
                <a:ea typeface="Open Sans"/>
                <a:cs typeface="Open Sans"/>
                <a:sym typeface="Open Sans"/>
              </a:rPr>
              <a:t>Public Domain</a:t>
            </a:r>
            <a:endParaRPr b="0" i="0" sz="3600" u="none" cap="none" strike="noStrike">
              <a:solidFill>
                <a:schemeClr val="dk1"/>
              </a:solidFill>
              <a:latin typeface="Open Sans"/>
              <a:ea typeface="Open Sans"/>
              <a:cs typeface="Open Sans"/>
              <a:sym typeface="Open Sans"/>
            </a:endParaRPr>
          </a:p>
          <a:p>
            <a:pPr indent="0" lvl="0" marL="0" marR="0" rtl="0" algn="l">
              <a:lnSpc>
                <a:spcPct val="115000"/>
              </a:lnSpc>
              <a:spcBef>
                <a:spcPts val="1240"/>
              </a:spcBef>
              <a:spcAft>
                <a:spcPts val="0"/>
              </a:spcAft>
              <a:buClr>
                <a:schemeClr val="dk1"/>
              </a:buClr>
              <a:buSzPts val="3200"/>
              <a:buFont typeface="Arial"/>
              <a:buNone/>
            </a:pPr>
            <a:r>
              <a:rPr b="0" i="0" lang="en-US" sz="3600" u="none" cap="none" strike="noStrike">
                <a:solidFill>
                  <a:schemeClr val="dk1"/>
                </a:solidFill>
                <a:latin typeface="Open Sans"/>
                <a:ea typeface="Open Sans"/>
                <a:cs typeface="Open Sans"/>
                <a:sym typeface="Open Sans"/>
              </a:rPr>
              <a:t>Communication Signal</a:t>
            </a:r>
            <a:endParaRPr/>
          </a:p>
          <a:p>
            <a:pPr indent="0" lvl="0" marL="0" marR="0" rtl="0" algn="l">
              <a:lnSpc>
                <a:spcPct val="115000"/>
              </a:lnSpc>
              <a:spcBef>
                <a:spcPts val="1240"/>
              </a:spcBef>
              <a:spcAft>
                <a:spcPts val="0"/>
              </a:spcAft>
              <a:buClr>
                <a:schemeClr val="dk1"/>
              </a:buClr>
              <a:buSzPts val="3200"/>
              <a:buFont typeface="Arial"/>
              <a:buNone/>
            </a:pPr>
            <a:r>
              <a:rPr b="0" i="0" lang="en-US" sz="3600" u="none" cap="none" strike="noStrike">
                <a:solidFill>
                  <a:schemeClr val="dk1"/>
                </a:solidFill>
                <a:latin typeface="Open Sans"/>
                <a:ea typeface="Open Sans"/>
                <a:cs typeface="Open Sans"/>
                <a:sym typeface="Open Sans"/>
              </a:rPr>
              <a:t>Sound Recording</a:t>
            </a:r>
            <a:endParaRPr b="0" i="0" sz="3600" u="none" cap="none" strike="noStrike">
              <a:solidFill>
                <a:schemeClr val="dk1"/>
              </a:solidFill>
              <a:latin typeface="Open Sans"/>
              <a:ea typeface="Open Sans"/>
              <a:cs typeface="Open Sans"/>
              <a:sym typeface="Open Sans"/>
            </a:endParaRPr>
          </a:p>
          <a:p>
            <a:pPr indent="0" lvl="0" marL="0" marR="0" rtl="0" algn="l">
              <a:lnSpc>
                <a:spcPct val="90000"/>
              </a:lnSpc>
              <a:spcBef>
                <a:spcPts val="1320"/>
              </a:spcBef>
              <a:spcAft>
                <a:spcPts val="0"/>
              </a:spcAft>
              <a:buClr>
                <a:schemeClr val="dk1"/>
              </a:buClr>
              <a:buSzPts val="3600"/>
              <a:buFont typeface="Arial"/>
              <a:buNone/>
            </a:pPr>
            <a:r>
              <a:rPr b="0" i="0" lang="en-US" sz="3600" u="none" cap="none" strike="noStrike">
                <a:solidFill>
                  <a:schemeClr val="dk1"/>
                </a:solidFill>
                <a:latin typeface="Open Sans"/>
                <a:ea typeface="Open Sans"/>
                <a:cs typeface="Open Sans"/>
                <a:sym typeface="Open Sans"/>
              </a:rPr>
              <a:t>Moral Rights</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1320"/>
              </a:spcBef>
              <a:spcAft>
                <a:spcPts val="0"/>
              </a:spcAft>
              <a:buClr>
                <a:schemeClr val="dk1"/>
              </a:buClr>
              <a:buSzPts val="3600"/>
              <a:buFont typeface="Arial"/>
              <a:buNone/>
            </a:pPr>
            <a:r>
              <a:rPr b="0" i="0" lang="en-US" sz="3600" u="none" cap="none" strike="noStrike">
                <a:solidFill>
                  <a:schemeClr val="dk1"/>
                </a:solidFill>
                <a:latin typeface="Open Sans"/>
                <a:ea typeface="Open Sans"/>
                <a:cs typeface="Open Sans"/>
                <a:sym typeface="Open Sans"/>
              </a:rPr>
              <a:t>Performer’s Performance</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1320"/>
              </a:spcBef>
              <a:spcAft>
                <a:spcPts val="0"/>
              </a:spcAft>
              <a:buClr>
                <a:schemeClr val="dk1"/>
              </a:buClr>
              <a:buSzPts val="3600"/>
              <a:buFont typeface="Arial"/>
              <a:buNone/>
            </a:pPr>
            <a:r>
              <a:rPr b="0" i="0" lang="en-US" sz="3600" u="none" cap="none" strike="noStrike">
                <a:solidFill>
                  <a:schemeClr val="dk1"/>
                </a:solidFill>
                <a:latin typeface="Open Sans"/>
                <a:ea typeface="Open Sans"/>
                <a:cs typeface="Open Sans"/>
                <a:sym typeface="Open Sans"/>
              </a:rPr>
              <a:t>Non</a:t>
            </a:r>
            <a:r>
              <a:rPr b="0" lang="en-US" sz="3600"/>
              <a:t>-</a:t>
            </a:r>
            <a:r>
              <a:rPr b="0" i="0" lang="en-US" sz="3600" u="none" cap="none" strike="noStrike">
                <a:solidFill>
                  <a:schemeClr val="dk1"/>
                </a:solidFill>
                <a:latin typeface="Open Sans"/>
                <a:ea typeface="Open Sans"/>
                <a:cs typeface="Open Sans"/>
                <a:sym typeface="Open Sans"/>
              </a:rPr>
              <a:t>Qualifying</a:t>
            </a:r>
            <a:endParaRPr b="0" i="0" sz="36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
        <p:nvSpPr>
          <p:cNvPr id="356" name="Google Shape;356;p45"/>
          <p:cNvSpPr/>
          <p:nvPr/>
        </p:nvSpPr>
        <p:spPr>
          <a:xfrm>
            <a:off x="1065225" y="2575000"/>
            <a:ext cx="7165200" cy="3729600"/>
          </a:xfrm>
          <a:prstGeom prst="rect">
            <a:avLst/>
          </a:prstGeom>
          <a:noFill/>
          <a:ln cap="flat" cmpd="sng" w="28575">
            <a:solidFill>
              <a:srgbClr val="B78C15"/>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57" name="Google Shape;357;p45"/>
          <p:cNvGrpSpPr/>
          <p:nvPr/>
        </p:nvGrpSpPr>
        <p:grpSpPr>
          <a:xfrm>
            <a:off x="6722828" y="4870821"/>
            <a:ext cx="1677018" cy="1422997"/>
            <a:chOff x="6859884" y="4870706"/>
            <a:chExt cx="1533484" cy="1229265"/>
          </a:xfrm>
        </p:grpSpPr>
        <p:sp>
          <p:nvSpPr>
            <p:cNvPr id="358" name="Google Shape;358;p45"/>
            <p:cNvSpPr/>
            <p:nvPr/>
          </p:nvSpPr>
          <p:spPr>
            <a:xfrm rot="10800000">
              <a:off x="6859884" y="4870706"/>
              <a:ext cx="1370457" cy="1219010"/>
            </a:xfrm>
            <a:custGeom>
              <a:rect b="b" l="l" r="r" t="t"/>
              <a:pathLst>
                <a:path extrusionOk="0" h="1028700" w="1257300">
                  <a:moveTo>
                    <a:pt x="0" y="514350"/>
                  </a:moveTo>
                  <a:lnTo>
                    <a:pt x="628650" y="0"/>
                  </a:lnTo>
                  <a:lnTo>
                    <a:pt x="1257300" y="0"/>
                  </a:lnTo>
                  <a:lnTo>
                    <a:pt x="0" y="1028700"/>
                  </a:lnTo>
                  <a:lnTo>
                    <a:pt x="0" y="514350"/>
                  </a:lnTo>
                  <a:close/>
                </a:path>
              </a:pathLst>
            </a:custGeom>
            <a:solidFill>
              <a:srgbClr val="2425E8"/>
            </a:solidFill>
            <a:ln cap="flat" cmpd="sng" w="9525">
              <a:solidFill>
                <a:srgbClr val="806600"/>
              </a:solidFill>
              <a:prstDash val="solid"/>
              <a:round/>
              <a:headEnd len="sm" w="sm" type="none"/>
              <a:tailEnd len="sm" w="sm" type="none"/>
            </a:ln>
            <a:effectLst>
              <a:outerShdw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 name="Google Shape;359;p45"/>
            <p:cNvSpPr txBox="1"/>
            <p:nvPr/>
          </p:nvSpPr>
          <p:spPr>
            <a:xfrm rot="-2524697">
              <a:off x="7190850" y="5382748"/>
              <a:ext cx="1248535" cy="3430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500"/>
                <a:buFont typeface="Slabo 27px"/>
                <a:buNone/>
              </a:pPr>
              <a:r>
                <a:rPr b="1" i="0" lang="en-US" sz="1400" u="none" cap="none" strike="noStrike">
                  <a:solidFill>
                    <a:srgbClr val="FFFFFF"/>
                  </a:solidFill>
                  <a:latin typeface="Slabo 27px"/>
                  <a:ea typeface="Slabo 27px"/>
                  <a:cs typeface="Slabo 27px"/>
                  <a:sym typeface="Slabo 27px"/>
                </a:rPr>
                <a:t>Work</a:t>
              </a:r>
              <a:r>
                <a:rPr b="1" i="0" lang="en-US" sz="1500" u="none" cap="none" strike="noStrike">
                  <a:solidFill>
                    <a:srgbClr val="FFFFFF"/>
                  </a:solidFill>
                  <a:latin typeface="Slabo 27px"/>
                  <a:ea typeface="Slabo 27px"/>
                  <a:cs typeface="Slabo 27px"/>
                  <a:sym typeface="Slabo 27px"/>
                </a:rPr>
                <a:t> </a:t>
              </a:r>
              <a:r>
                <a:rPr b="1" i="0" lang="en-US" sz="1400" u="none" cap="none" strike="noStrike">
                  <a:solidFill>
                    <a:srgbClr val="FFFFFF"/>
                  </a:solidFill>
                  <a:latin typeface="Slabo 27px"/>
                  <a:ea typeface="Slabo 27px"/>
                  <a:cs typeface="Slabo 27px"/>
                  <a:sym typeface="Slabo 27px"/>
                </a:rPr>
                <a:t>related</a:t>
              </a:r>
              <a:endParaRPr b="0" i="0" sz="1400" u="none" cap="none" strike="noStrike">
                <a:solidFill>
                  <a:schemeClr val="dk1"/>
                </a:solidFill>
                <a:latin typeface="Slabo 27px"/>
                <a:ea typeface="Slabo 27px"/>
                <a:cs typeface="Slabo 27px"/>
                <a:sym typeface="Slabo 27px"/>
              </a:endParaRPr>
            </a:p>
          </p:txBody>
        </p:sp>
      </p:grpSp>
      <p:pic>
        <p:nvPicPr>
          <p:cNvPr id="360" name="Google Shape;360;p45"/>
          <p:cNvPicPr preferRelativeResize="0"/>
          <p:nvPr/>
        </p:nvPicPr>
        <p:blipFill rotWithShape="1">
          <a:blip r:embed="rId3">
            <a:alphaModFix/>
          </a:blip>
          <a:srcRect b="0" l="0" r="0" t="0"/>
          <a:stretch/>
        </p:blipFill>
        <p:spPr>
          <a:xfrm>
            <a:off x="1378400" y="1847851"/>
            <a:ext cx="634826" cy="634826"/>
          </a:xfrm>
          <a:prstGeom prst="rect">
            <a:avLst/>
          </a:prstGeom>
          <a:noFill/>
          <a:ln>
            <a:noFill/>
          </a:ln>
        </p:spPr>
      </p:pic>
      <p:pic>
        <p:nvPicPr>
          <p:cNvPr id="361" name="Google Shape;361;p45"/>
          <p:cNvPicPr preferRelativeResize="0"/>
          <p:nvPr/>
        </p:nvPicPr>
        <p:blipFill rotWithShape="1">
          <a:blip r:embed="rId4">
            <a:alphaModFix/>
          </a:blip>
          <a:srcRect b="0" l="0" r="0" t="0"/>
          <a:stretch/>
        </p:blipFill>
        <p:spPr>
          <a:xfrm>
            <a:off x="1423174" y="4169434"/>
            <a:ext cx="498925" cy="498925"/>
          </a:xfrm>
          <a:prstGeom prst="rect">
            <a:avLst/>
          </a:prstGeom>
          <a:noFill/>
          <a:ln>
            <a:noFill/>
          </a:ln>
        </p:spPr>
      </p:pic>
      <p:pic>
        <p:nvPicPr>
          <p:cNvPr id="362" name="Google Shape;362;p45"/>
          <p:cNvPicPr preferRelativeResize="0"/>
          <p:nvPr/>
        </p:nvPicPr>
        <p:blipFill rotWithShape="1">
          <a:blip r:embed="rId5">
            <a:alphaModFix/>
          </a:blip>
          <a:srcRect b="0" l="0" r="0" t="0"/>
          <a:stretch/>
        </p:blipFill>
        <p:spPr>
          <a:xfrm>
            <a:off x="1424002" y="4900537"/>
            <a:ext cx="558375" cy="558375"/>
          </a:xfrm>
          <a:prstGeom prst="rect">
            <a:avLst/>
          </a:prstGeom>
          <a:noFill/>
          <a:ln>
            <a:noFill/>
          </a:ln>
        </p:spPr>
      </p:pic>
      <p:pic>
        <p:nvPicPr>
          <p:cNvPr id="363" name="Google Shape;363;p45"/>
          <p:cNvPicPr preferRelativeResize="0"/>
          <p:nvPr/>
        </p:nvPicPr>
        <p:blipFill rotWithShape="1">
          <a:blip r:embed="rId6">
            <a:alphaModFix/>
          </a:blip>
          <a:srcRect b="0" l="0" r="0" t="0"/>
          <a:stretch/>
        </p:blipFill>
        <p:spPr>
          <a:xfrm>
            <a:off x="1454851" y="5611612"/>
            <a:ext cx="558375" cy="558375"/>
          </a:xfrm>
          <a:prstGeom prst="rect">
            <a:avLst/>
          </a:prstGeom>
          <a:noFill/>
          <a:ln>
            <a:noFill/>
          </a:ln>
        </p:spPr>
      </p:pic>
      <p:grpSp>
        <p:nvGrpSpPr>
          <p:cNvPr id="364" name="Google Shape;364;p45"/>
          <p:cNvGrpSpPr/>
          <p:nvPr/>
        </p:nvGrpSpPr>
        <p:grpSpPr>
          <a:xfrm>
            <a:off x="7537475" y="-37966"/>
            <a:ext cx="1261500" cy="1504069"/>
            <a:chOff x="7537475" y="-37966"/>
            <a:chExt cx="1261500" cy="1504069"/>
          </a:xfrm>
        </p:grpSpPr>
        <p:sp>
          <p:nvSpPr>
            <p:cNvPr id="365" name="Google Shape;365;p45"/>
            <p:cNvSpPr txBox="1"/>
            <p:nvPr/>
          </p:nvSpPr>
          <p:spPr>
            <a:xfrm>
              <a:off x="7664152"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W</a:t>
              </a:r>
              <a:endParaRPr b="0" i="0" sz="1800" u="none" cap="none" strike="noStrike">
                <a:solidFill>
                  <a:schemeClr val="lt1"/>
                </a:solidFill>
                <a:latin typeface="Impact"/>
                <a:ea typeface="Impact"/>
                <a:cs typeface="Impact"/>
                <a:sym typeface="Impact"/>
              </a:endParaRPr>
            </a:p>
          </p:txBody>
        </p:sp>
        <p:sp>
          <p:nvSpPr>
            <p:cNvPr id="366" name="Google Shape;366;p45"/>
            <p:cNvSpPr txBox="1"/>
            <p:nvPr/>
          </p:nvSpPr>
          <p:spPr>
            <a:xfrm>
              <a:off x="7537475" y="1018203"/>
              <a:ext cx="1261500" cy="447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Impact"/>
                  <a:ea typeface="Impact"/>
                  <a:cs typeface="Impact"/>
                  <a:sym typeface="Impact"/>
                </a:rPr>
                <a:t>Works and Other Subject-Matter</a:t>
              </a:r>
              <a:r>
                <a:rPr b="0" i="0" lang="en-US" sz="1200" u="none" cap="none" strike="noStrike">
                  <a:solidFill>
                    <a:schemeClr val="lt1"/>
                  </a:solidFill>
                  <a:latin typeface="Slabo 27px"/>
                  <a:ea typeface="Slabo 27px"/>
                  <a:cs typeface="Slabo 27px"/>
                  <a:sym typeface="Slabo 27px"/>
                </a:rPr>
                <a:t> </a:t>
              </a:r>
              <a:endParaRPr b="0" i="0" sz="1200" u="none" cap="none" strike="noStrike">
                <a:solidFill>
                  <a:schemeClr val="lt1"/>
                </a:solidFill>
                <a:latin typeface="Slabo 27px"/>
                <a:ea typeface="Slabo 27px"/>
                <a:cs typeface="Slabo 27px"/>
                <a:sym typeface="Slabo 27px"/>
              </a:endParaRPr>
            </a:p>
          </p:txBody>
        </p:sp>
      </p:grpSp>
      <p:pic>
        <p:nvPicPr>
          <p:cNvPr id="367" name="Google Shape;367;p45"/>
          <p:cNvPicPr preferRelativeResize="0"/>
          <p:nvPr/>
        </p:nvPicPr>
        <p:blipFill rotWithShape="1">
          <a:blip r:embed="rId7">
            <a:alphaModFix/>
          </a:blip>
          <a:srcRect b="0" l="0" r="0" t="0"/>
          <a:stretch/>
        </p:blipFill>
        <p:spPr>
          <a:xfrm>
            <a:off x="1351128" y="3403435"/>
            <a:ext cx="589825" cy="589847"/>
          </a:xfrm>
          <a:prstGeom prst="rect">
            <a:avLst/>
          </a:prstGeom>
          <a:noFill/>
          <a:ln>
            <a:noFill/>
          </a:ln>
        </p:spPr>
      </p:pic>
      <p:pic>
        <p:nvPicPr>
          <p:cNvPr id="368" name="Google Shape;368;p45"/>
          <p:cNvPicPr preferRelativeResize="0"/>
          <p:nvPr/>
        </p:nvPicPr>
        <p:blipFill rotWithShape="1">
          <a:blip r:embed="rId8">
            <a:alphaModFix/>
          </a:blip>
          <a:srcRect b="0" l="0" r="0" t="0"/>
          <a:stretch/>
        </p:blipFill>
        <p:spPr>
          <a:xfrm>
            <a:off x="1376936" y="2628871"/>
            <a:ext cx="589825" cy="589845"/>
          </a:xfrm>
          <a:prstGeom prst="rect">
            <a:avLst/>
          </a:prstGeom>
          <a:noFill/>
          <a:ln>
            <a:noFill/>
          </a:ln>
        </p:spPr>
      </p:pic>
      <p:sp>
        <p:nvSpPr>
          <p:cNvPr id="369" name="Google Shape;369;p45"/>
          <p:cNvSpPr txBox="1"/>
          <p:nvPr>
            <p:ph type="title"/>
          </p:nvPr>
        </p:nvSpPr>
        <p:spPr>
          <a:xfrm>
            <a:off x="303950" y="101049"/>
            <a:ext cx="6380400" cy="1191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400" u="none" cap="none" strike="noStrike">
                <a:solidFill>
                  <a:srgbClr val="FFFFFF"/>
                </a:solidFill>
                <a:latin typeface="Slabo 27px"/>
                <a:ea typeface="Slabo 27px"/>
                <a:cs typeface="Slabo 27px"/>
                <a:sym typeface="Slabo 27px"/>
              </a:rPr>
              <a:t>COPYRIGHT WORKS AND OTHER SUBJECT-MATTER</a:t>
            </a:r>
            <a:endParaRPr b="0" i="0" sz="3400" u="none" cap="none" strike="noStrike">
              <a:solidFill>
                <a:srgbClr val="FFFFFF"/>
              </a:solidFill>
              <a:latin typeface="Slabo 27px"/>
              <a:ea typeface="Slabo 27px"/>
              <a:cs typeface="Slabo 27px"/>
              <a:sym typeface="Slabo 27px"/>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46"/>
          <p:cNvSpPr/>
          <p:nvPr/>
        </p:nvSpPr>
        <p:spPr>
          <a:xfrm>
            <a:off x="-3922" y="-27384"/>
            <a:ext cx="9144000" cy="1556792"/>
          </a:xfrm>
          <a:prstGeom prst="rect">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76" name="Google Shape;376;p46"/>
          <p:cNvSpPr txBox="1"/>
          <p:nvPr>
            <p:ph type="title"/>
          </p:nvPr>
        </p:nvSpPr>
        <p:spPr>
          <a:xfrm>
            <a:off x="457200" y="400998"/>
            <a:ext cx="5791200" cy="723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1</a:t>
            </a:r>
            <a:endParaRPr b="0" i="0" sz="4000" u="none" cap="none" strike="noStrike">
              <a:solidFill>
                <a:srgbClr val="FFFFFF"/>
              </a:solidFill>
              <a:latin typeface="Slabo 27px"/>
              <a:ea typeface="Slabo 27px"/>
              <a:cs typeface="Slabo 27px"/>
              <a:sym typeface="Slabo 27px"/>
            </a:endParaRPr>
          </a:p>
        </p:txBody>
      </p:sp>
      <p:sp>
        <p:nvSpPr>
          <p:cNvPr id="377" name="Google Shape;377;p46"/>
          <p:cNvSpPr txBox="1"/>
          <p:nvPr>
            <p:ph idx="1" type="body"/>
          </p:nvPr>
        </p:nvSpPr>
        <p:spPr>
          <a:xfrm>
            <a:off x="630000" y="2290175"/>
            <a:ext cx="7884000" cy="3802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000"/>
              <a:buFont typeface="Arial"/>
              <a:buNone/>
            </a:pPr>
            <a:r>
              <a:rPr b="0" i="0" lang="en-US" sz="4000" u="none" cap="none" strike="noStrike">
                <a:solidFill>
                  <a:schemeClr val="dk1"/>
                </a:solidFill>
                <a:latin typeface="Open Sans"/>
                <a:ea typeface="Open Sans"/>
                <a:cs typeface="Open Sans"/>
                <a:sym typeface="Open Sans"/>
              </a:rPr>
              <a:t>Use your “Works and Other Subject-Matter” cards to identify what types of works or other subject-matter are in the object your team has been given.</a:t>
            </a:r>
            <a:endParaRPr b="0" i="0" sz="4000" u="none" cap="none" strike="noStrike">
              <a:solidFill>
                <a:schemeClr val="dk1"/>
              </a:solidFill>
              <a:latin typeface="Open Sans"/>
              <a:ea typeface="Open Sans"/>
              <a:cs typeface="Open Sans"/>
              <a:sym typeface="Open Sans"/>
            </a:endParaRPr>
          </a:p>
        </p:txBody>
      </p:sp>
      <p:grpSp>
        <p:nvGrpSpPr>
          <p:cNvPr id="378" name="Google Shape;378;p46"/>
          <p:cNvGrpSpPr/>
          <p:nvPr/>
        </p:nvGrpSpPr>
        <p:grpSpPr>
          <a:xfrm>
            <a:off x="7537475" y="-37966"/>
            <a:ext cx="1261500" cy="1504069"/>
            <a:chOff x="7537475" y="-37966"/>
            <a:chExt cx="1261500" cy="1504069"/>
          </a:xfrm>
        </p:grpSpPr>
        <p:sp>
          <p:nvSpPr>
            <p:cNvPr id="379" name="Google Shape;379;p46"/>
            <p:cNvSpPr txBox="1"/>
            <p:nvPr/>
          </p:nvSpPr>
          <p:spPr>
            <a:xfrm>
              <a:off x="7664152"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W</a:t>
              </a:r>
              <a:endParaRPr b="0" i="0" sz="1800" u="none" cap="none" strike="noStrike">
                <a:solidFill>
                  <a:schemeClr val="lt1"/>
                </a:solidFill>
                <a:latin typeface="Impact"/>
                <a:ea typeface="Impact"/>
                <a:cs typeface="Impact"/>
                <a:sym typeface="Impact"/>
              </a:endParaRPr>
            </a:p>
          </p:txBody>
        </p:sp>
        <p:sp>
          <p:nvSpPr>
            <p:cNvPr id="380" name="Google Shape;380;p46"/>
            <p:cNvSpPr txBox="1"/>
            <p:nvPr/>
          </p:nvSpPr>
          <p:spPr>
            <a:xfrm>
              <a:off x="7537475" y="1018203"/>
              <a:ext cx="1261500" cy="447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Impact"/>
                  <a:ea typeface="Impact"/>
                  <a:cs typeface="Impact"/>
                  <a:sym typeface="Impact"/>
                </a:rPr>
                <a:t>Works and Other Subject-Matter</a:t>
              </a:r>
              <a:r>
                <a:rPr b="0" i="0" lang="en-US" sz="1200" u="none" cap="none" strike="noStrike">
                  <a:solidFill>
                    <a:schemeClr val="lt1"/>
                  </a:solidFill>
                  <a:latin typeface="Slabo 27px"/>
                  <a:ea typeface="Slabo 27px"/>
                  <a:cs typeface="Slabo 27px"/>
                  <a:sym typeface="Slabo 27px"/>
                </a:rPr>
                <a:t> </a:t>
              </a:r>
              <a:endParaRPr b="0" i="0" sz="1200" u="none" cap="none" strike="noStrike">
                <a:solidFill>
                  <a:schemeClr val="lt1"/>
                </a:solidFill>
                <a:latin typeface="Slabo 27px"/>
                <a:ea typeface="Slabo 27px"/>
                <a:cs typeface="Slabo 27px"/>
                <a:sym typeface="Slabo 27px"/>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4" name="Shape 384"/>
        <p:cNvGrpSpPr/>
        <p:nvPr/>
      </p:nvGrpSpPr>
      <p:grpSpPr>
        <a:xfrm>
          <a:off x="0" y="0"/>
          <a:ext cx="0" cy="0"/>
          <a:chOff x="0" y="0"/>
          <a:chExt cx="0" cy="0"/>
        </a:xfrm>
      </p:grpSpPr>
      <p:sp>
        <p:nvSpPr>
          <p:cNvPr id="385" name="Google Shape;385;p47"/>
          <p:cNvSpPr/>
          <p:nvPr/>
        </p:nvSpPr>
        <p:spPr>
          <a:xfrm>
            <a:off x="0" y="1772816"/>
            <a:ext cx="9144000" cy="1556792"/>
          </a:xfrm>
          <a:prstGeom prst="rect">
            <a:avLst/>
          </a:prstGeom>
          <a:solidFill>
            <a:srgbClr val="9966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86" name="Google Shape;386;p47"/>
          <p:cNvSpPr txBox="1"/>
          <p:nvPr>
            <p:ph type="ctrTitle"/>
          </p:nvPr>
        </p:nvSpPr>
        <p:spPr>
          <a:xfrm>
            <a:off x="457200" y="1772825"/>
            <a:ext cx="7772400" cy="1556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8800"/>
              <a:buFont typeface="Slabo 27px"/>
              <a:buNone/>
            </a:pPr>
            <a:r>
              <a:rPr b="1" i="0" lang="en-US" sz="8800" u="none" cap="none" strike="noStrike">
                <a:solidFill>
                  <a:srgbClr val="FFFFFF"/>
                </a:solidFill>
                <a:latin typeface="Slabo 27px"/>
                <a:ea typeface="Slabo 27px"/>
                <a:cs typeface="Slabo 27px"/>
                <a:sym typeface="Slabo 27px"/>
              </a:rPr>
              <a:t>Usages</a:t>
            </a:r>
            <a:endParaRPr b="1" i="0" sz="8800" u="none" cap="none" strike="noStrike">
              <a:solidFill>
                <a:srgbClr val="FFFFFF"/>
              </a:solidFill>
              <a:latin typeface="Slabo 27px"/>
              <a:ea typeface="Slabo 27px"/>
              <a:cs typeface="Slabo 27px"/>
              <a:sym typeface="Slabo 27px"/>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1" name="Shape 391"/>
        <p:cNvGrpSpPr/>
        <p:nvPr/>
      </p:nvGrpSpPr>
      <p:grpSpPr>
        <a:xfrm>
          <a:off x="0" y="0"/>
          <a:ext cx="0" cy="0"/>
          <a:chOff x="0" y="0"/>
          <a:chExt cx="0" cy="0"/>
        </a:xfrm>
      </p:grpSpPr>
      <p:sp>
        <p:nvSpPr>
          <p:cNvPr id="392" name="Google Shape;392;p48"/>
          <p:cNvSpPr/>
          <p:nvPr/>
        </p:nvSpPr>
        <p:spPr>
          <a:xfrm>
            <a:off x="-8766" y="-27384"/>
            <a:ext cx="9144000" cy="1556700"/>
          </a:xfrm>
          <a:prstGeom prst="rect">
            <a:avLst/>
          </a:prstGeom>
          <a:solidFill>
            <a:srgbClr val="9966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93" name="Google Shape;393;p48"/>
          <p:cNvSpPr txBox="1"/>
          <p:nvPr>
            <p:ph type="title"/>
          </p:nvPr>
        </p:nvSpPr>
        <p:spPr>
          <a:xfrm>
            <a:off x="444424" y="46739"/>
            <a:ext cx="6817200" cy="1389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WHY CONSIDER TYPES OF COPYRIGHT USAGE?</a:t>
            </a:r>
            <a:endParaRPr b="0" i="0" sz="4000" u="none" cap="none" strike="noStrike">
              <a:solidFill>
                <a:srgbClr val="FFFFFF"/>
              </a:solidFill>
              <a:latin typeface="Slabo 27px"/>
              <a:ea typeface="Slabo 27px"/>
              <a:cs typeface="Slabo 27px"/>
              <a:sym typeface="Slabo 27px"/>
            </a:endParaRPr>
          </a:p>
        </p:txBody>
      </p:sp>
      <p:sp>
        <p:nvSpPr>
          <p:cNvPr id="394" name="Google Shape;394;p48"/>
          <p:cNvSpPr txBox="1"/>
          <p:nvPr>
            <p:ph idx="1" type="body"/>
          </p:nvPr>
        </p:nvSpPr>
        <p:spPr>
          <a:xfrm>
            <a:off x="751500" y="1982475"/>
            <a:ext cx="7498500" cy="4373700"/>
          </a:xfrm>
          <a:prstGeom prst="rect">
            <a:avLst/>
          </a:prstGeom>
          <a:noFill/>
          <a:ln>
            <a:noFill/>
          </a:ln>
        </p:spPr>
        <p:txBody>
          <a:bodyPr anchorCtr="0" anchor="t" bIns="45700" lIns="91425" spcFirstLastPara="1" rIns="91425" wrap="square" tIns="45700">
            <a:noAutofit/>
          </a:bodyPr>
          <a:lstStyle/>
          <a:p>
            <a:pPr indent="-571500" lvl="0" marL="571500" marR="0" rtl="0" algn="l">
              <a:lnSpc>
                <a:spcPct val="100000"/>
              </a:lnSpc>
              <a:spcBef>
                <a:spcPts val="0"/>
              </a:spcBef>
              <a:spcAft>
                <a:spcPts val="0"/>
              </a:spcAft>
              <a:buClr>
                <a:srgbClr val="9966FF"/>
              </a:buClr>
              <a:buSzPts val="3600"/>
              <a:buFont typeface="Noto Sans Symbols"/>
              <a:buChar char="▪"/>
            </a:pPr>
            <a:r>
              <a:rPr b="0" i="0" lang="en-US" sz="3600" u="none" cap="none" strike="noStrike">
                <a:solidFill>
                  <a:schemeClr val="dk1"/>
                </a:solidFill>
                <a:latin typeface="Open Sans"/>
                <a:ea typeface="Open Sans"/>
                <a:cs typeface="Open Sans"/>
                <a:sym typeface="Open Sans"/>
              </a:rPr>
              <a:t>They are the economic rights as defined in the </a:t>
            </a:r>
            <a:r>
              <a:rPr b="0" i="1" lang="en-US" sz="3600" u="none" cap="none" strike="noStrike">
                <a:solidFill>
                  <a:schemeClr val="dk1"/>
                </a:solidFill>
                <a:latin typeface="Open Sans"/>
                <a:ea typeface="Open Sans"/>
                <a:cs typeface="Open Sans"/>
                <a:sym typeface="Open Sans"/>
              </a:rPr>
              <a:t>Copyright Act</a:t>
            </a:r>
            <a:endParaRPr b="0" i="1" sz="3600" u="none" cap="none" strike="noStrike">
              <a:solidFill>
                <a:schemeClr val="dk1"/>
              </a:solidFill>
              <a:latin typeface="Open Sans"/>
              <a:ea typeface="Open Sans"/>
              <a:cs typeface="Open Sans"/>
              <a:sym typeface="Open Sans"/>
            </a:endParaRPr>
          </a:p>
          <a:p>
            <a:pPr indent="-571500" lvl="0" marL="571500" marR="0" rtl="0" algn="l">
              <a:lnSpc>
                <a:spcPct val="100000"/>
              </a:lnSpc>
              <a:spcBef>
                <a:spcPts val="1320"/>
              </a:spcBef>
              <a:spcAft>
                <a:spcPts val="0"/>
              </a:spcAft>
              <a:buClr>
                <a:srgbClr val="9966FF"/>
              </a:buClr>
              <a:buSzPts val="3600"/>
              <a:buFont typeface="Noto Sans Symbols"/>
              <a:buChar char="▪"/>
            </a:pPr>
            <a:r>
              <a:rPr b="0" i="0" lang="en-US" sz="3600" u="none" cap="none" strike="noStrike">
                <a:solidFill>
                  <a:schemeClr val="dk1"/>
                </a:solidFill>
                <a:latin typeface="Open Sans"/>
                <a:ea typeface="Open Sans"/>
                <a:cs typeface="Open Sans"/>
                <a:sym typeface="Open Sans"/>
              </a:rPr>
              <a:t>The rights must be ‘mapped’ onto any activity to understand licences and exceptions available</a:t>
            </a:r>
            <a:endParaRPr b="0"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grpSp>
        <p:nvGrpSpPr>
          <p:cNvPr id="395" name="Google Shape;395;p48"/>
          <p:cNvGrpSpPr/>
          <p:nvPr/>
        </p:nvGrpSpPr>
        <p:grpSpPr>
          <a:xfrm>
            <a:off x="7668344" y="-63116"/>
            <a:ext cx="1261500" cy="1597376"/>
            <a:chOff x="7573952" y="-63116"/>
            <a:chExt cx="1261500" cy="1597376"/>
          </a:xfrm>
        </p:grpSpPr>
        <p:sp>
          <p:nvSpPr>
            <p:cNvPr id="396" name="Google Shape;396;p48"/>
            <p:cNvSpPr txBox="1"/>
            <p:nvPr/>
          </p:nvSpPr>
          <p:spPr>
            <a:xfrm>
              <a:off x="7827427" y="-6311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U</a:t>
              </a:r>
              <a:endParaRPr b="0" i="0" sz="1800" u="none" cap="none" strike="noStrike">
                <a:solidFill>
                  <a:schemeClr val="lt1"/>
                </a:solidFill>
                <a:latin typeface="Impact"/>
                <a:ea typeface="Impact"/>
                <a:cs typeface="Impact"/>
                <a:sym typeface="Impact"/>
              </a:endParaRPr>
            </a:p>
          </p:txBody>
        </p:sp>
        <p:sp>
          <p:nvSpPr>
            <p:cNvPr id="397" name="Google Shape;397;p48"/>
            <p:cNvSpPr txBox="1"/>
            <p:nvPr/>
          </p:nvSpPr>
          <p:spPr>
            <a:xfrm>
              <a:off x="7573952" y="1011060"/>
              <a:ext cx="1261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Usages</a:t>
              </a:r>
              <a:endParaRPr b="0" i="0" sz="1800" u="none" cap="none" strike="noStrike">
                <a:solidFill>
                  <a:schemeClr val="lt1"/>
                </a:solidFill>
                <a:latin typeface="Impact"/>
                <a:ea typeface="Impact"/>
                <a:cs typeface="Impact"/>
                <a:sym typeface="Impac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1" name="Shape 401"/>
        <p:cNvGrpSpPr/>
        <p:nvPr/>
      </p:nvGrpSpPr>
      <p:grpSpPr>
        <a:xfrm>
          <a:off x="0" y="0"/>
          <a:ext cx="0" cy="0"/>
          <a:chOff x="0" y="0"/>
          <a:chExt cx="0" cy="0"/>
        </a:xfrm>
      </p:grpSpPr>
      <p:sp>
        <p:nvSpPr>
          <p:cNvPr id="402" name="Google Shape;402;p49"/>
          <p:cNvSpPr/>
          <p:nvPr/>
        </p:nvSpPr>
        <p:spPr>
          <a:xfrm>
            <a:off x="0" y="-27384"/>
            <a:ext cx="9144000" cy="1556792"/>
          </a:xfrm>
          <a:prstGeom prst="rect">
            <a:avLst/>
          </a:prstGeom>
          <a:solidFill>
            <a:srgbClr val="9966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03" name="Google Shape;403;p49"/>
          <p:cNvSpPr txBox="1"/>
          <p:nvPr>
            <p:ph type="title"/>
          </p:nvPr>
        </p:nvSpPr>
        <p:spPr>
          <a:xfrm>
            <a:off x="457200" y="238743"/>
            <a:ext cx="5791200" cy="862061"/>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COPYRIGHT USAGES</a:t>
            </a:r>
            <a:endParaRPr b="0" i="0" sz="4000" u="none" cap="none" strike="noStrike">
              <a:solidFill>
                <a:srgbClr val="FFFFFF"/>
              </a:solidFill>
              <a:latin typeface="Slabo 27px"/>
              <a:ea typeface="Slabo 27px"/>
              <a:cs typeface="Slabo 27px"/>
              <a:sym typeface="Slabo 27px"/>
            </a:endParaRPr>
          </a:p>
        </p:txBody>
      </p:sp>
      <p:sp>
        <p:nvSpPr>
          <p:cNvPr id="404" name="Google Shape;404;p49"/>
          <p:cNvSpPr txBox="1"/>
          <p:nvPr/>
        </p:nvSpPr>
        <p:spPr>
          <a:xfrm>
            <a:off x="2028109" y="2007765"/>
            <a:ext cx="6153000" cy="437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Copying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Issuing </a:t>
            </a:r>
            <a:r>
              <a:rPr lang="en-US" sz="3200">
                <a:solidFill>
                  <a:schemeClr val="dk1"/>
                </a:solidFill>
                <a:latin typeface="Open Sans"/>
                <a:ea typeface="Open Sans"/>
                <a:cs typeface="Open Sans"/>
                <a:sym typeface="Open Sans"/>
              </a:rPr>
              <a:t>C</a:t>
            </a:r>
            <a:r>
              <a:rPr b="0" i="0" lang="en-US" sz="3200" u="none" cap="none" strike="noStrike">
                <a:solidFill>
                  <a:schemeClr val="dk1"/>
                </a:solidFill>
                <a:latin typeface="Open Sans"/>
                <a:ea typeface="Open Sans"/>
                <a:cs typeface="Open Sans"/>
                <a:sym typeface="Open Sans"/>
              </a:rPr>
              <a:t>opies to the </a:t>
            </a:r>
            <a:r>
              <a:rPr lang="en-US" sz="3200">
                <a:solidFill>
                  <a:schemeClr val="dk1"/>
                </a:solidFill>
                <a:latin typeface="Open Sans"/>
                <a:ea typeface="Open Sans"/>
                <a:cs typeface="Open Sans"/>
                <a:sym typeface="Open Sans"/>
              </a:rPr>
              <a:t>P</a:t>
            </a:r>
            <a:r>
              <a:rPr b="0" i="0" lang="en-US" sz="3200" u="none" cap="none" strike="noStrike">
                <a:solidFill>
                  <a:schemeClr val="dk1"/>
                </a:solidFill>
                <a:latin typeface="Open Sans"/>
                <a:ea typeface="Open Sans"/>
                <a:cs typeface="Open Sans"/>
                <a:sym typeface="Open Sans"/>
              </a:rPr>
              <a:t>ublic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Rental or Lending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Public Performance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Communication to the </a:t>
            </a:r>
            <a:r>
              <a:rPr lang="en-US" sz="3200">
                <a:solidFill>
                  <a:schemeClr val="dk1"/>
                </a:solidFill>
                <a:latin typeface="Open Sans"/>
                <a:ea typeface="Open Sans"/>
                <a:cs typeface="Open Sans"/>
                <a:sym typeface="Open Sans"/>
              </a:rPr>
              <a:t>P</a:t>
            </a:r>
            <a:r>
              <a:rPr b="0" i="0" lang="en-US" sz="3200" u="none" cap="none" strike="noStrike">
                <a:solidFill>
                  <a:schemeClr val="dk1"/>
                </a:solidFill>
                <a:latin typeface="Open Sans"/>
                <a:ea typeface="Open Sans"/>
                <a:cs typeface="Open Sans"/>
                <a:sym typeface="Open Sans"/>
              </a:rPr>
              <a:t>ublic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Adaptation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p:txBody>
      </p:sp>
      <p:pic>
        <p:nvPicPr>
          <p:cNvPr id="405" name="Google Shape;405;p49"/>
          <p:cNvPicPr preferRelativeResize="0"/>
          <p:nvPr/>
        </p:nvPicPr>
        <p:blipFill rotWithShape="1">
          <a:blip r:embed="rId3">
            <a:alphaModFix/>
          </a:blip>
          <a:srcRect b="0" l="0" r="0" t="0"/>
          <a:stretch/>
        </p:blipFill>
        <p:spPr>
          <a:xfrm>
            <a:off x="1249597" y="2007775"/>
            <a:ext cx="737802" cy="737775"/>
          </a:xfrm>
          <a:prstGeom prst="rect">
            <a:avLst/>
          </a:prstGeom>
          <a:noFill/>
          <a:ln>
            <a:noFill/>
          </a:ln>
        </p:spPr>
      </p:pic>
      <p:pic>
        <p:nvPicPr>
          <p:cNvPr id="406" name="Google Shape;406;p49"/>
          <p:cNvPicPr preferRelativeResize="0"/>
          <p:nvPr/>
        </p:nvPicPr>
        <p:blipFill rotWithShape="1">
          <a:blip r:embed="rId4">
            <a:alphaModFix/>
          </a:blip>
          <a:srcRect b="0" l="0" r="0" t="0"/>
          <a:stretch/>
        </p:blipFill>
        <p:spPr>
          <a:xfrm>
            <a:off x="1272600" y="2745547"/>
            <a:ext cx="638600" cy="638581"/>
          </a:xfrm>
          <a:prstGeom prst="rect">
            <a:avLst/>
          </a:prstGeom>
          <a:noFill/>
          <a:ln>
            <a:noFill/>
          </a:ln>
        </p:spPr>
      </p:pic>
      <p:pic>
        <p:nvPicPr>
          <p:cNvPr id="407" name="Google Shape;407;p49"/>
          <p:cNvPicPr preferRelativeResize="0"/>
          <p:nvPr/>
        </p:nvPicPr>
        <p:blipFill rotWithShape="1">
          <a:blip r:embed="rId5">
            <a:alphaModFix/>
          </a:blip>
          <a:srcRect b="0" l="0" r="0" t="0"/>
          <a:stretch/>
        </p:blipFill>
        <p:spPr>
          <a:xfrm>
            <a:off x="1327743" y="3468901"/>
            <a:ext cx="528308" cy="529375"/>
          </a:xfrm>
          <a:prstGeom prst="rect">
            <a:avLst/>
          </a:prstGeom>
          <a:noFill/>
          <a:ln>
            <a:noFill/>
          </a:ln>
        </p:spPr>
      </p:pic>
      <p:pic>
        <p:nvPicPr>
          <p:cNvPr id="408" name="Google Shape;408;p49"/>
          <p:cNvPicPr preferRelativeResize="0"/>
          <p:nvPr/>
        </p:nvPicPr>
        <p:blipFill rotWithShape="1">
          <a:blip r:embed="rId6">
            <a:alphaModFix/>
          </a:blip>
          <a:srcRect b="0" l="0" r="0" t="0"/>
          <a:stretch/>
        </p:blipFill>
        <p:spPr>
          <a:xfrm>
            <a:off x="1272600" y="4106775"/>
            <a:ext cx="638601" cy="638601"/>
          </a:xfrm>
          <a:prstGeom prst="rect">
            <a:avLst/>
          </a:prstGeom>
          <a:noFill/>
          <a:ln>
            <a:noFill/>
          </a:ln>
        </p:spPr>
      </p:pic>
      <p:pic>
        <p:nvPicPr>
          <p:cNvPr id="409" name="Google Shape;409;p49"/>
          <p:cNvPicPr preferRelativeResize="0"/>
          <p:nvPr/>
        </p:nvPicPr>
        <p:blipFill rotWithShape="1">
          <a:blip r:embed="rId7">
            <a:alphaModFix/>
          </a:blip>
          <a:srcRect b="0" l="0" r="0" t="0"/>
          <a:stretch/>
        </p:blipFill>
        <p:spPr>
          <a:xfrm>
            <a:off x="1327750" y="4927325"/>
            <a:ext cx="528300" cy="528300"/>
          </a:xfrm>
          <a:prstGeom prst="rect">
            <a:avLst/>
          </a:prstGeom>
          <a:noFill/>
          <a:ln>
            <a:noFill/>
          </a:ln>
        </p:spPr>
      </p:pic>
      <p:pic>
        <p:nvPicPr>
          <p:cNvPr id="410" name="Google Shape;410;p49"/>
          <p:cNvPicPr preferRelativeResize="0"/>
          <p:nvPr/>
        </p:nvPicPr>
        <p:blipFill rotWithShape="1">
          <a:blip r:embed="rId8">
            <a:alphaModFix/>
          </a:blip>
          <a:srcRect b="0" l="0" r="0" t="0"/>
          <a:stretch/>
        </p:blipFill>
        <p:spPr>
          <a:xfrm>
            <a:off x="1249600" y="5485175"/>
            <a:ext cx="638601" cy="638601"/>
          </a:xfrm>
          <a:prstGeom prst="rect">
            <a:avLst/>
          </a:prstGeom>
          <a:noFill/>
          <a:ln>
            <a:noFill/>
          </a:ln>
        </p:spPr>
      </p:pic>
      <p:grpSp>
        <p:nvGrpSpPr>
          <p:cNvPr id="411" name="Google Shape;411;p49"/>
          <p:cNvGrpSpPr/>
          <p:nvPr/>
        </p:nvGrpSpPr>
        <p:grpSpPr>
          <a:xfrm>
            <a:off x="7668344" y="-63116"/>
            <a:ext cx="1261500" cy="1597376"/>
            <a:chOff x="7573952" y="-63116"/>
            <a:chExt cx="1261500" cy="1597376"/>
          </a:xfrm>
        </p:grpSpPr>
        <p:sp>
          <p:nvSpPr>
            <p:cNvPr id="412" name="Google Shape;412;p49"/>
            <p:cNvSpPr txBox="1"/>
            <p:nvPr/>
          </p:nvSpPr>
          <p:spPr>
            <a:xfrm>
              <a:off x="7827427" y="-6311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U</a:t>
              </a:r>
              <a:endParaRPr b="0" i="0" sz="1800" u="none" cap="none" strike="noStrike">
                <a:solidFill>
                  <a:schemeClr val="lt1"/>
                </a:solidFill>
                <a:latin typeface="Impact"/>
                <a:ea typeface="Impact"/>
                <a:cs typeface="Impact"/>
                <a:sym typeface="Impact"/>
              </a:endParaRPr>
            </a:p>
          </p:txBody>
        </p:sp>
        <p:sp>
          <p:nvSpPr>
            <p:cNvPr id="413" name="Google Shape;413;p49"/>
            <p:cNvSpPr txBox="1"/>
            <p:nvPr/>
          </p:nvSpPr>
          <p:spPr>
            <a:xfrm>
              <a:off x="7573952" y="1011060"/>
              <a:ext cx="1261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Usages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sp>
        <p:nvSpPr>
          <p:cNvPr id="418" name="Google Shape;418;p50"/>
          <p:cNvSpPr/>
          <p:nvPr/>
        </p:nvSpPr>
        <p:spPr>
          <a:xfrm>
            <a:off x="0" y="-27384"/>
            <a:ext cx="9144000" cy="1556792"/>
          </a:xfrm>
          <a:prstGeom prst="rect">
            <a:avLst/>
          </a:prstGeom>
          <a:solidFill>
            <a:srgbClr val="9966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19" name="Google Shape;419;p50"/>
          <p:cNvSpPr txBox="1"/>
          <p:nvPr>
            <p:ph type="title"/>
          </p:nvPr>
        </p:nvSpPr>
        <p:spPr>
          <a:xfrm>
            <a:off x="457200" y="-27384"/>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2</a:t>
            </a:r>
            <a:endParaRPr b="0" i="0" sz="4000" u="none" cap="none" strike="noStrike">
              <a:solidFill>
                <a:srgbClr val="FFFFFF"/>
              </a:solidFill>
              <a:latin typeface="Slabo 27px"/>
              <a:ea typeface="Slabo 27px"/>
              <a:cs typeface="Slabo 27px"/>
              <a:sym typeface="Slabo 27px"/>
            </a:endParaRPr>
          </a:p>
        </p:txBody>
      </p:sp>
      <p:sp>
        <p:nvSpPr>
          <p:cNvPr id="420" name="Google Shape;420;p50"/>
          <p:cNvSpPr txBox="1"/>
          <p:nvPr>
            <p:ph idx="1" type="body"/>
          </p:nvPr>
        </p:nvSpPr>
        <p:spPr>
          <a:xfrm>
            <a:off x="1046800" y="1752600"/>
            <a:ext cx="7266600" cy="4373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Arial"/>
              <a:buNone/>
            </a:pPr>
            <a:r>
              <a:rPr b="0" i="0" lang="en-US" sz="4000" u="none" cap="none" strike="noStrike">
                <a:solidFill>
                  <a:schemeClr val="dk1"/>
                </a:solidFill>
                <a:latin typeface="Open Sans"/>
                <a:ea typeface="Open Sans"/>
                <a:cs typeface="Open Sans"/>
                <a:sym typeface="Open Sans"/>
              </a:rPr>
              <a:t>Using your “Usages” cards, decide what types of usage apply in the following scenario.</a:t>
            </a:r>
            <a:endParaRPr b="0" i="0" sz="4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grpSp>
        <p:nvGrpSpPr>
          <p:cNvPr id="421" name="Google Shape;421;p50"/>
          <p:cNvGrpSpPr/>
          <p:nvPr/>
        </p:nvGrpSpPr>
        <p:grpSpPr>
          <a:xfrm>
            <a:off x="7668344" y="-63116"/>
            <a:ext cx="1261500" cy="1597376"/>
            <a:chOff x="7573952" y="-63116"/>
            <a:chExt cx="1261500" cy="1597376"/>
          </a:xfrm>
        </p:grpSpPr>
        <p:sp>
          <p:nvSpPr>
            <p:cNvPr id="422" name="Google Shape;422;p50"/>
            <p:cNvSpPr txBox="1"/>
            <p:nvPr/>
          </p:nvSpPr>
          <p:spPr>
            <a:xfrm>
              <a:off x="7827427" y="-6311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U</a:t>
              </a:r>
              <a:endParaRPr b="0" i="0" sz="1800" u="none" cap="none" strike="noStrike">
                <a:solidFill>
                  <a:schemeClr val="lt1"/>
                </a:solidFill>
                <a:latin typeface="Impact"/>
                <a:ea typeface="Impact"/>
                <a:cs typeface="Impact"/>
                <a:sym typeface="Impact"/>
              </a:endParaRPr>
            </a:p>
          </p:txBody>
        </p:sp>
        <p:sp>
          <p:nvSpPr>
            <p:cNvPr id="423" name="Google Shape;423;p50"/>
            <p:cNvSpPr txBox="1"/>
            <p:nvPr/>
          </p:nvSpPr>
          <p:spPr>
            <a:xfrm>
              <a:off x="7573952" y="1011060"/>
              <a:ext cx="1261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Usages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Google Shape;429;p51"/>
          <p:cNvSpPr/>
          <p:nvPr/>
        </p:nvSpPr>
        <p:spPr>
          <a:xfrm>
            <a:off x="-23081" y="-27384"/>
            <a:ext cx="9144000" cy="1556792"/>
          </a:xfrm>
          <a:prstGeom prst="rect">
            <a:avLst/>
          </a:prstGeom>
          <a:solidFill>
            <a:srgbClr val="9966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30" name="Google Shape;430;p51"/>
          <p:cNvSpPr txBox="1"/>
          <p:nvPr>
            <p:ph type="title"/>
          </p:nvPr>
        </p:nvSpPr>
        <p:spPr>
          <a:xfrm>
            <a:off x="457200" y="-27384"/>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2</a:t>
            </a:r>
            <a:endParaRPr b="0" i="0" sz="4000" u="none" cap="none" strike="noStrike">
              <a:solidFill>
                <a:srgbClr val="FFFFFF"/>
              </a:solidFill>
              <a:latin typeface="Slabo 27px"/>
              <a:ea typeface="Slabo 27px"/>
              <a:cs typeface="Slabo 27px"/>
              <a:sym typeface="Slabo 27px"/>
            </a:endParaRPr>
          </a:p>
        </p:txBody>
      </p:sp>
      <p:sp>
        <p:nvSpPr>
          <p:cNvPr id="431" name="Google Shape;431;p51"/>
          <p:cNvSpPr txBox="1"/>
          <p:nvPr>
            <p:ph idx="1" type="body"/>
          </p:nvPr>
        </p:nvSpPr>
        <p:spPr>
          <a:xfrm>
            <a:off x="667000" y="1752600"/>
            <a:ext cx="7838100" cy="4816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What types of usages apply?</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2"/>
              </a:buClr>
              <a:buSzPts val="3600"/>
              <a:buFont typeface="Arial"/>
              <a:buNone/>
            </a:pPr>
            <a:r>
              <a:rPr b="1" i="0" lang="en-US" sz="3600" u="none" cap="none" strike="noStrike">
                <a:solidFill>
                  <a:schemeClr val="dk2"/>
                </a:solidFill>
                <a:latin typeface="Open Sans"/>
                <a:ea typeface="Open Sans"/>
                <a:cs typeface="Open Sans"/>
                <a:sym typeface="Open Sans"/>
              </a:rPr>
              <a:t>1. A blogger uploads an image to his blog.</a:t>
            </a:r>
            <a:endParaRPr b="1" i="0" sz="3600" u="none" cap="none" strike="noStrike">
              <a:solidFill>
                <a:schemeClr val="dk2"/>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
        <p:nvSpPr>
          <p:cNvPr id="432" name="Google Shape;432;p51"/>
          <p:cNvSpPr/>
          <p:nvPr/>
        </p:nvSpPr>
        <p:spPr>
          <a:xfrm>
            <a:off x="634325" y="4906971"/>
            <a:ext cx="8175934" cy="669202"/>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3600"/>
              <a:buFont typeface="Arial"/>
              <a:buNone/>
            </a:pPr>
            <a:r>
              <a:t/>
            </a:r>
            <a:endParaRPr b="0" i="0" sz="3600" u="none" cap="none" strike="noStrike">
              <a:solidFill>
                <a:schemeClr val="dk1"/>
              </a:solidFill>
              <a:latin typeface="Open Sans"/>
              <a:ea typeface="Open Sans"/>
              <a:cs typeface="Open Sans"/>
              <a:sym typeface="Open Sans"/>
            </a:endParaRPr>
          </a:p>
        </p:txBody>
      </p:sp>
      <p:sp>
        <p:nvSpPr>
          <p:cNvPr id="433" name="Google Shape;433;p51"/>
          <p:cNvSpPr/>
          <p:nvPr/>
        </p:nvSpPr>
        <p:spPr>
          <a:xfrm>
            <a:off x="1444605" y="5817945"/>
            <a:ext cx="73656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Open Sans"/>
              <a:ea typeface="Open Sans"/>
              <a:cs typeface="Open Sans"/>
              <a:sym typeface="Open Sans"/>
            </a:endParaRPr>
          </a:p>
        </p:txBody>
      </p:sp>
      <p:grpSp>
        <p:nvGrpSpPr>
          <p:cNvPr id="434" name="Google Shape;434;p51"/>
          <p:cNvGrpSpPr/>
          <p:nvPr/>
        </p:nvGrpSpPr>
        <p:grpSpPr>
          <a:xfrm>
            <a:off x="7668344" y="-63116"/>
            <a:ext cx="1261500" cy="1597376"/>
            <a:chOff x="7573952" y="-63116"/>
            <a:chExt cx="1261500" cy="1597376"/>
          </a:xfrm>
        </p:grpSpPr>
        <p:sp>
          <p:nvSpPr>
            <p:cNvPr id="435" name="Google Shape;435;p51"/>
            <p:cNvSpPr txBox="1"/>
            <p:nvPr/>
          </p:nvSpPr>
          <p:spPr>
            <a:xfrm>
              <a:off x="7827427" y="-6311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U</a:t>
              </a:r>
              <a:endParaRPr b="0" i="0" sz="1800" u="none" cap="none" strike="noStrike">
                <a:solidFill>
                  <a:schemeClr val="lt1"/>
                </a:solidFill>
                <a:latin typeface="Impact"/>
                <a:ea typeface="Impact"/>
                <a:cs typeface="Impact"/>
                <a:sym typeface="Impact"/>
              </a:endParaRPr>
            </a:p>
          </p:txBody>
        </p:sp>
        <p:sp>
          <p:nvSpPr>
            <p:cNvPr id="436" name="Google Shape;436;p51"/>
            <p:cNvSpPr txBox="1"/>
            <p:nvPr/>
          </p:nvSpPr>
          <p:spPr>
            <a:xfrm>
              <a:off x="7573952" y="1011060"/>
              <a:ext cx="1261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Usages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1" name="Shape 441"/>
        <p:cNvGrpSpPr/>
        <p:nvPr/>
      </p:nvGrpSpPr>
      <p:grpSpPr>
        <a:xfrm>
          <a:off x="0" y="0"/>
          <a:ext cx="0" cy="0"/>
          <a:chOff x="0" y="0"/>
          <a:chExt cx="0" cy="0"/>
        </a:xfrm>
      </p:grpSpPr>
      <p:sp>
        <p:nvSpPr>
          <p:cNvPr id="442" name="Google Shape;442;p52"/>
          <p:cNvSpPr/>
          <p:nvPr/>
        </p:nvSpPr>
        <p:spPr>
          <a:xfrm>
            <a:off x="-23081" y="-27384"/>
            <a:ext cx="9144000" cy="1556792"/>
          </a:xfrm>
          <a:prstGeom prst="rect">
            <a:avLst/>
          </a:prstGeom>
          <a:solidFill>
            <a:srgbClr val="9966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43" name="Google Shape;443;p52"/>
          <p:cNvSpPr txBox="1"/>
          <p:nvPr>
            <p:ph type="title"/>
          </p:nvPr>
        </p:nvSpPr>
        <p:spPr>
          <a:xfrm>
            <a:off x="457200" y="-27384"/>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2</a:t>
            </a:r>
            <a:endParaRPr b="0" i="0" sz="4000" u="none" cap="none" strike="noStrike">
              <a:solidFill>
                <a:srgbClr val="FFFFFF"/>
              </a:solidFill>
              <a:latin typeface="Slabo 27px"/>
              <a:ea typeface="Slabo 27px"/>
              <a:cs typeface="Slabo 27px"/>
              <a:sym typeface="Slabo 27px"/>
            </a:endParaRPr>
          </a:p>
        </p:txBody>
      </p:sp>
      <p:sp>
        <p:nvSpPr>
          <p:cNvPr id="444" name="Google Shape;444;p52"/>
          <p:cNvSpPr txBox="1"/>
          <p:nvPr>
            <p:ph idx="1" type="body"/>
          </p:nvPr>
        </p:nvSpPr>
        <p:spPr>
          <a:xfrm>
            <a:off x="713775" y="1752600"/>
            <a:ext cx="8129100" cy="4816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Open Sans"/>
                <a:ea typeface="Open Sans"/>
                <a:cs typeface="Open Sans"/>
                <a:sym typeface="Open Sans"/>
              </a:rPr>
              <a:t>What types of usages apply?</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1"/>
              </a:buClr>
              <a:buSzPts val="3600"/>
              <a:buFont typeface="Arial"/>
              <a:buNone/>
            </a:pPr>
            <a:r>
              <a:t/>
            </a:r>
            <a:endParaRPr b="1"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1320"/>
              </a:spcBef>
              <a:spcAft>
                <a:spcPts val="0"/>
              </a:spcAft>
              <a:buClr>
                <a:schemeClr val="dk2"/>
              </a:buClr>
              <a:buSzPts val="3600"/>
              <a:buFont typeface="Arial"/>
              <a:buNone/>
            </a:pPr>
            <a:r>
              <a:rPr b="1" i="0" lang="en-US" sz="3600" u="none" cap="none" strike="noStrike">
                <a:solidFill>
                  <a:schemeClr val="dk2"/>
                </a:solidFill>
                <a:latin typeface="Open Sans"/>
                <a:ea typeface="Open Sans"/>
                <a:cs typeface="Open Sans"/>
                <a:sym typeface="Open Sans"/>
              </a:rPr>
              <a:t>1. A blogger uploads an image to his blog.</a:t>
            </a:r>
            <a:endParaRPr b="1" i="0" sz="3600" u="none" cap="none" strike="noStrike">
              <a:solidFill>
                <a:schemeClr val="dk2"/>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
        <p:nvSpPr>
          <p:cNvPr id="445" name="Google Shape;445;p52"/>
          <p:cNvSpPr/>
          <p:nvPr/>
        </p:nvSpPr>
        <p:spPr>
          <a:xfrm>
            <a:off x="1444605" y="4928839"/>
            <a:ext cx="7365654" cy="647334"/>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3600"/>
              <a:buFont typeface="Arial"/>
              <a:buNone/>
            </a:pPr>
            <a:r>
              <a:rPr b="0" i="0" lang="en-US" sz="3600" u="none" cap="none" strike="noStrike">
                <a:solidFill>
                  <a:schemeClr val="dk1"/>
                </a:solidFill>
                <a:latin typeface="Open Sans"/>
                <a:ea typeface="Open Sans"/>
                <a:cs typeface="Open Sans"/>
                <a:sym typeface="Open Sans"/>
              </a:rPr>
              <a:t>Communication to the public</a:t>
            </a:r>
            <a:endParaRPr b="0" i="0" sz="3600" u="none" cap="none" strike="noStrike">
              <a:solidFill>
                <a:schemeClr val="dk1"/>
              </a:solidFill>
              <a:latin typeface="Open Sans"/>
              <a:ea typeface="Open Sans"/>
              <a:cs typeface="Open Sans"/>
              <a:sym typeface="Open Sans"/>
            </a:endParaRPr>
          </a:p>
        </p:txBody>
      </p:sp>
      <p:sp>
        <p:nvSpPr>
          <p:cNvPr id="446" name="Google Shape;446;p52"/>
          <p:cNvSpPr/>
          <p:nvPr/>
        </p:nvSpPr>
        <p:spPr>
          <a:xfrm>
            <a:off x="1444605" y="5817945"/>
            <a:ext cx="73656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Open Sans"/>
                <a:ea typeface="Open Sans"/>
                <a:cs typeface="Open Sans"/>
                <a:sym typeface="Open Sans"/>
              </a:rPr>
              <a:t>Copying</a:t>
            </a:r>
            <a:endParaRPr b="0" i="0" sz="3600" u="none" cap="none" strike="noStrike">
              <a:solidFill>
                <a:schemeClr val="dk1"/>
              </a:solidFill>
              <a:latin typeface="Open Sans"/>
              <a:ea typeface="Open Sans"/>
              <a:cs typeface="Open Sans"/>
              <a:sym typeface="Open Sans"/>
            </a:endParaRPr>
          </a:p>
        </p:txBody>
      </p:sp>
      <p:pic>
        <p:nvPicPr>
          <p:cNvPr id="447" name="Google Shape;447;p52"/>
          <p:cNvPicPr preferRelativeResize="0"/>
          <p:nvPr/>
        </p:nvPicPr>
        <p:blipFill rotWithShape="1">
          <a:blip r:embed="rId3">
            <a:alphaModFix/>
          </a:blip>
          <a:srcRect b="0" l="0" r="0" t="0"/>
          <a:stretch/>
        </p:blipFill>
        <p:spPr>
          <a:xfrm>
            <a:off x="634325" y="5741300"/>
            <a:ext cx="722849" cy="722849"/>
          </a:xfrm>
          <a:prstGeom prst="rect">
            <a:avLst/>
          </a:prstGeom>
          <a:noFill/>
          <a:ln>
            <a:noFill/>
          </a:ln>
        </p:spPr>
      </p:pic>
      <p:pic>
        <p:nvPicPr>
          <p:cNvPr id="448" name="Google Shape;448;p52"/>
          <p:cNvPicPr preferRelativeResize="0"/>
          <p:nvPr/>
        </p:nvPicPr>
        <p:blipFill rotWithShape="1">
          <a:blip r:embed="rId4">
            <a:alphaModFix/>
          </a:blip>
          <a:srcRect b="0" l="0" r="0" t="0"/>
          <a:stretch/>
        </p:blipFill>
        <p:spPr>
          <a:xfrm>
            <a:off x="713774" y="5012225"/>
            <a:ext cx="563950" cy="563950"/>
          </a:xfrm>
          <a:prstGeom prst="rect">
            <a:avLst/>
          </a:prstGeom>
          <a:noFill/>
          <a:ln>
            <a:noFill/>
          </a:ln>
        </p:spPr>
      </p:pic>
      <p:grpSp>
        <p:nvGrpSpPr>
          <p:cNvPr id="449" name="Google Shape;449;p52"/>
          <p:cNvGrpSpPr/>
          <p:nvPr/>
        </p:nvGrpSpPr>
        <p:grpSpPr>
          <a:xfrm>
            <a:off x="7668344" y="-63116"/>
            <a:ext cx="1261500" cy="1597376"/>
            <a:chOff x="7573952" y="-63116"/>
            <a:chExt cx="1261500" cy="1597376"/>
          </a:xfrm>
        </p:grpSpPr>
        <p:sp>
          <p:nvSpPr>
            <p:cNvPr id="450" name="Google Shape;450;p52"/>
            <p:cNvSpPr txBox="1"/>
            <p:nvPr/>
          </p:nvSpPr>
          <p:spPr>
            <a:xfrm>
              <a:off x="7827427" y="-6311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U</a:t>
              </a:r>
              <a:endParaRPr b="0" i="0" sz="1800" u="none" cap="none" strike="noStrike">
                <a:solidFill>
                  <a:schemeClr val="lt1"/>
                </a:solidFill>
                <a:latin typeface="Impact"/>
                <a:ea typeface="Impact"/>
                <a:cs typeface="Impact"/>
                <a:sym typeface="Impact"/>
              </a:endParaRPr>
            </a:p>
          </p:txBody>
        </p:sp>
        <p:sp>
          <p:nvSpPr>
            <p:cNvPr id="451" name="Google Shape;451;p52"/>
            <p:cNvSpPr txBox="1"/>
            <p:nvPr/>
          </p:nvSpPr>
          <p:spPr>
            <a:xfrm>
              <a:off x="7573952" y="1011060"/>
              <a:ext cx="1261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Usages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5" name="Shape 455"/>
        <p:cNvGrpSpPr/>
        <p:nvPr/>
      </p:nvGrpSpPr>
      <p:grpSpPr>
        <a:xfrm>
          <a:off x="0" y="0"/>
          <a:ext cx="0" cy="0"/>
          <a:chOff x="0" y="0"/>
          <a:chExt cx="0" cy="0"/>
        </a:xfrm>
      </p:grpSpPr>
      <p:sp>
        <p:nvSpPr>
          <p:cNvPr id="456" name="Google Shape;456;p53"/>
          <p:cNvSpPr/>
          <p:nvPr/>
        </p:nvSpPr>
        <p:spPr>
          <a:xfrm>
            <a:off x="0" y="1772816"/>
            <a:ext cx="9144000" cy="1556792"/>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57" name="Google Shape;457;p53"/>
          <p:cNvSpPr txBox="1"/>
          <p:nvPr>
            <p:ph type="ctrTitle"/>
          </p:nvPr>
        </p:nvSpPr>
        <p:spPr>
          <a:xfrm>
            <a:off x="457200" y="1772825"/>
            <a:ext cx="7772400" cy="1556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8800"/>
              <a:buFont typeface="Slabo 27px"/>
              <a:buNone/>
            </a:pPr>
            <a:r>
              <a:rPr b="1" i="0" lang="en-US" sz="8800" u="none" cap="none" strike="noStrike">
                <a:solidFill>
                  <a:srgbClr val="FFFFFF"/>
                </a:solidFill>
                <a:latin typeface="Slabo 27px"/>
                <a:ea typeface="Slabo 27px"/>
                <a:cs typeface="Slabo 27px"/>
                <a:sym typeface="Slabo 27px"/>
              </a:rPr>
              <a:t>Licences</a:t>
            </a:r>
            <a:endParaRPr b="1" i="0" sz="8800" u="none" cap="none" strike="noStrike">
              <a:solidFill>
                <a:srgbClr val="FFFFFF"/>
              </a:solidFill>
              <a:latin typeface="Slabo 27px"/>
              <a:ea typeface="Slabo 27px"/>
              <a:cs typeface="Slabo 27px"/>
              <a:sym typeface="Slabo 27px"/>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2" name="Shape 462"/>
        <p:cNvGrpSpPr/>
        <p:nvPr/>
      </p:nvGrpSpPr>
      <p:grpSpPr>
        <a:xfrm>
          <a:off x="0" y="0"/>
          <a:ext cx="0" cy="0"/>
          <a:chOff x="0" y="0"/>
          <a:chExt cx="0" cy="0"/>
        </a:xfrm>
      </p:grpSpPr>
      <p:sp>
        <p:nvSpPr>
          <p:cNvPr id="463" name="Google Shape;463;p54"/>
          <p:cNvSpPr/>
          <p:nvPr/>
        </p:nvSpPr>
        <p:spPr>
          <a:xfrm>
            <a:off x="0" y="-27384"/>
            <a:ext cx="9144000" cy="1556792"/>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64" name="Google Shape;464;p54"/>
          <p:cNvSpPr txBox="1"/>
          <p:nvPr>
            <p:ph type="title"/>
          </p:nvPr>
        </p:nvSpPr>
        <p:spPr>
          <a:xfrm>
            <a:off x="457199" y="9132"/>
            <a:ext cx="6817200" cy="1389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WHY CONSIDER TYPES OF COPYRIGHT LICENCE?</a:t>
            </a:r>
            <a:endParaRPr b="0" i="0" sz="4000" u="none" cap="none" strike="noStrike">
              <a:solidFill>
                <a:srgbClr val="FFFFFF"/>
              </a:solidFill>
              <a:latin typeface="Slabo 27px"/>
              <a:ea typeface="Slabo 27px"/>
              <a:cs typeface="Slabo 27px"/>
              <a:sym typeface="Slabo 27px"/>
            </a:endParaRPr>
          </a:p>
        </p:txBody>
      </p:sp>
      <p:sp>
        <p:nvSpPr>
          <p:cNvPr id="465" name="Google Shape;465;p54"/>
          <p:cNvSpPr txBox="1"/>
          <p:nvPr>
            <p:ph idx="1" type="body"/>
          </p:nvPr>
        </p:nvSpPr>
        <p:spPr>
          <a:xfrm>
            <a:off x="553500" y="1731375"/>
            <a:ext cx="8062500" cy="466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228600" lvl="1" marL="457200" marR="0" rtl="0" algn="l">
              <a:lnSpc>
                <a:spcPct val="100000"/>
              </a:lnSpc>
              <a:spcBef>
                <a:spcPts val="1320"/>
              </a:spcBef>
              <a:spcAft>
                <a:spcPts val="0"/>
              </a:spcAft>
              <a:buClr>
                <a:schemeClr val="dk2"/>
              </a:buClr>
              <a:buSzPts val="3600"/>
              <a:buFont typeface="Arial"/>
              <a:buChar char="+"/>
            </a:pPr>
            <a:r>
              <a:rPr b="0" i="0" lang="en-US" sz="3600" u="none" cap="none" strike="noStrike">
                <a:solidFill>
                  <a:schemeClr val="dk1"/>
                </a:solidFill>
                <a:latin typeface="Open Sans"/>
                <a:ea typeface="Open Sans"/>
                <a:cs typeface="Open Sans"/>
                <a:sym typeface="Open Sans"/>
              </a:rPr>
              <a:t> Can effectively provide zero risk</a:t>
            </a:r>
            <a:endParaRPr b="0" i="0" sz="2000" u="none" cap="none" strike="noStrike">
              <a:solidFill>
                <a:schemeClr val="dk1"/>
              </a:solidFill>
              <a:latin typeface="Open Sans"/>
              <a:ea typeface="Open Sans"/>
              <a:cs typeface="Open Sans"/>
              <a:sym typeface="Open Sans"/>
            </a:endParaRPr>
          </a:p>
          <a:p>
            <a:pPr indent="-228600" lvl="1" marL="457200" marR="0" rtl="0" algn="l">
              <a:lnSpc>
                <a:spcPct val="100000"/>
              </a:lnSpc>
              <a:spcBef>
                <a:spcPts val="720"/>
              </a:spcBef>
              <a:spcAft>
                <a:spcPts val="0"/>
              </a:spcAft>
              <a:buClr>
                <a:schemeClr val="dk2"/>
              </a:buClr>
              <a:buSzPts val="3600"/>
              <a:buFont typeface="Arial"/>
              <a:buChar char="+"/>
            </a:pPr>
            <a:r>
              <a:rPr b="0" i="0" lang="en-US" sz="3600" u="none" cap="none" strike="noStrike">
                <a:solidFill>
                  <a:schemeClr val="dk1"/>
                </a:solidFill>
                <a:latin typeface="Open Sans"/>
                <a:ea typeface="Open Sans"/>
                <a:cs typeface="Open Sans"/>
                <a:sym typeface="Open Sans"/>
              </a:rPr>
              <a:t> May already have paid for them</a:t>
            </a:r>
            <a:endParaRPr b="0" i="0" sz="3600" u="none" cap="none" strike="noStrike">
              <a:solidFill>
                <a:schemeClr val="dk1"/>
              </a:solidFill>
              <a:latin typeface="Open Sans"/>
              <a:ea typeface="Open Sans"/>
              <a:cs typeface="Open Sans"/>
              <a:sym typeface="Open Sans"/>
            </a:endParaRPr>
          </a:p>
          <a:p>
            <a:pPr indent="-571500" lvl="0" marL="571500" marR="0" rtl="0" algn="l">
              <a:lnSpc>
                <a:spcPct val="100000"/>
              </a:lnSpc>
              <a:spcBef>
                <a:spcPts val="720"/>
              </a:spcBef>
              <a:spcAft>
                <a:spcPts val="0"/>
              </a:spcAft>
              <a:buClr>
                <a:schemeClr val="dk1"/>
              </a:buClr>
              <a:buSzPts val="3600"/>
              <a:buFont typeface="Arial"/>
              <a:buChar char="‒"/>
            </a:pPr>
            <a:r>
              <a:rPr b="1" i="0" lang="en-US" sz="3600" u="none" cap="none" strike="noStrike">
                <a:solidFill>
                  <a:schemeClr val="dk1"/>
                </a:solidFill>
                <a:latin typeface="Open Sans"/>
                <a:ea typeface="Open Sans"/>
                <a:cs typeface="Open Sans"/>
                <a:sym typeface="Open Sans"/>
              </a:rPr>
              <a:t>They all involve limitations</a:t>
            </a:r>
            <a:endParaRPr b="1" i="0" sz="2000" u="none" cap="none" strike="noStrike">
              <a:solidFill>
                <a:schemeClr val="dk1"/>
              </a:solidFill>
              <a:latin typeface="Open Sans"/>
              <a:ea typeface="Open Sans"/>
              <a:cs typeface="Open Sans"/>
              <a:sym typeface="Open Sans"/>
            </a:endParaRPr>
          </a:p>
          <a:p>
            <a:pPr indent="-228600" lvl="1" marL="457200" marR="0" rtl="0" algn="l">
              <a:lnSpc>
                <a:spcPct val="100000"/>
              </a:lnSpc>
              <a:spcBef>
                <a:spcPts val="1320"/>
              </a:spcBef>
              <a:spcAft>
                <a:spcPts val="0"/>
              </a:spcAft>
              <a:buClr>
                <a:schemeClr val="dk2"/>
              </a:buClr>
              <a:buSzPts val="3600"/>
              <a:buFont typeface="Arial"/>
              <a:buChar char="‒"/>
            </a:pPr>
            <a:r>
              <a:rPr b="0" i="0" lang="en-US" sz="3600" u="none" cap="none" strike="noStrike">
                <a:solidFill>
                  <a:schemeClr val="dk1"/>
                </a:solidFill>
                <a:latin typeface="Open Sans"/>
                <a:ea typeface="Open Sans"/>
                <a:cs typeface="Open Sans"/>
                <a:sym typeface="Open Sans"/>
              </a:rPr>
              <a:t> Not carte blanche</a:t>
            </a:r>
            <a:endParaRPr b="0" i="0" sz="2000" u="none" cap="none" strike="noStrike">
              <a:solidFill>
                <a:schemeClr val="dk1"/>
              </a:solidFill>
              <a:latin typeface="Open Sans"/>
              <a:ea typeface="Open Sans"/>
              <a:cs typeface="Open Sans"/>
              <a:sym typeface="Open Sans"/>
            </a:endParaRPr>
          </a:p>
          <a:p>
            <a:pPr indent="-228600" lvl="1" marL="457200" marR="0" rtl="0" algn="l">
              <a:lnSpc>
                <a:spcPct val="100000"/>
              </a:lnSpc>
              <a:spcBef>
                <a:spcPts val="720"/>
              </a:spcBef>
              <a:spcAft>
                <a:spcPts val="0"/>
              </a:spcAft>
              <a:buClr>
                <a:schemeClr val="dk2"/>
              </a:buClr>
              <a:buSzPts val="3600"/>
              <a:buFont typeface="Arial"/>
              <a:buChar char="‒"/>
            </a:pPr>
            <a:r>
              <a:rPr b="0" i="0" lang="en-US" sz="3600" u="none" cap="none" strike="noStrike">
                <a:solidFill>
                  <a:schemeClr val="dk1"/>
                </a:solidFill>
                <a:latin typeface="Open Sans"/>
                <a:ea typeface="Open Sans"/>
                <a:cs typeface="Open Sans"/>
                <a:sym typeface="Open Sans"/>
              </a:rPr>
              <a:t> Relationship with exceptions</a:t>
            </a:r>
            <a:endParaRPr b="0" i="0" sz="3600" u="none" cap="none" strike="noStrike">
              <a:solidFill>
                <a:schemeClr val="dk1"/>
              </a:solidFill>
              <a:latin typeface="Open Sans"/>
              <a:ea typeface="Open Sans"/>
              <a:cs typeface="Open Sans"/>
              <a:sym typeface="Open Sans"/>
            </a:endParaRPr>
          </a:p>
          <a:p>
            <a:pPr indent="0" lvl="0" marL="0" marR="0" rtl="0" algn="l">
              <a:lnSpc>
                <a:spcPct val="100000"/>
              </a:lnSpc>
              <a:spcBef>
                <a:spcPts val="4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grpSp>
        <p:nvGrpSpPr>
          <p:cNvPr id="466" name="Google Shape;466;p54"/>
          <p:cNvGrpSpPr/>
          <p:nvPr/>
        </p:nvGrpSpPr>
        <p:grpSpPr>
          <a:xfrm>
            <a:off x="7432249" y="-76191"/>
            <a:ext cx="1637700" cy="1573791"/>
            <a:chOff x="7432249" y="-76191"/>
            <a:chExt cx="1637700" cy="1573791"/>
          </a:xfrm>
        </p:grpSpPr>
        <p:sp>
          <p:nvSpPr>
            <p:cNvPr id="467" name="Google Shape;467;p54"/>
            <p:cNvSpPr txBox="1"/>
            <p:nvPr/>
          </p:nvSpPr>
          <p:spPr>
            <a:xfrm>
              <a:off x="7910944" y="-76191"/>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L</a:t>
              </a:r>
              <a:endParaRPr b="0" i="0" sz="1800" u="none" cap="none" strike="noStrike">
                <a:solidFill>
                  <a:schemeClr val="lt1"/>
                </a:solidFill>
                <a:latin typeface="Impact"/>
                <a:ea typeface="Impact"/>
                <a:cs typeface="Impact"/>
                <a:sym typeface="Impact"/>
              </a:endParaRPr>
            </a:p>
          </p:txBody>
        </p:sp>
        <p:sp>
          <p:nvSpPr>
            <p:cNvPr id="468" name="Google Shape;468;p54"/>
            <p:cNvSpPr txBox="1"/>
            <p:nvPr/>
          </p:nvSpPr>
          <p:spPr>
            <a:xfrm>
              <a:off x="7432249" y="974400"/>
              <a:ext cx="16377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Licences</a:t>
              </a:r>
              <a:endParaRPr b="0" i="0" sz="1800" u="none" cap="none" strike="noStrike">
                <a:solidFill>
                  <a:schemeClr val="lt1"/>
                </a:solidFill>
                <a:latin typeface="Impact"/>
                <a:ea typeface="Impact"/>
                <a:cs typeface="Impact"/>
                <a:sym typeface="Impac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2" name="Shape 472"/>
        <p:cNvGrpSpPr/>
        <p:nvPr/>
      </p:nvGrpSpPr>
      <p:grpSpPr>
        <a:xfrm>
          <a:off x="0" y="0"/>
          <a:ext cx="0" cy="0"/>
          <a:chOff x="0" y="0"/>
          <a:chExt cx="0" cy="0"/>
        </a:xfrm>
      </p:grpSpPr>
      <p:sp>
        <p:nvSpPr>
          <p:cNvPr id="473" name="Google Shape;473;p55"/>
          <p:cNvSpPr/>
          <p:nvPr/>
        </p:nvSpPr>
        <p:spPr>
          <a:xfrm>
            <a:off x="-24181" y="-27384"/>
            <a:ext cx="9144000" cy="1556700"/>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74" name="Google Shape;474;p55"/>
          <p:cNvSpPr txBox="1"/>
          <p:nvPr>
            <p:ph type="title"/>
          </p:nvPr>
        </p:nvSpPr>
        <p:spPr>
          <a:xfrm>
            <a:off x="457200" y="351000"/>
            <a:ext cx="6189300" cy="731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3600"/>
              <a:buFont typeface="Slabo 27px"/>
              <a:buNone/>
            </a:pPr>
            <a:r>
              <a:rPr b="0" i="0" lang="en-US" sz="4000" u="none" cap="none" strike="noStrike">
                <a:solidFill>
                  <a:srgbClr val="FFFFFF"/>
                </a:solidFill>
                <a:latin typeface="Slabo 27px"/>
                <a:ea typeface="Slabo 27px"/>
                <a:cs typeface="Slabo 27px"/>
                <a:sym typeface="Slabo 27px"/>
              </a:rPr>
              <a:t>COPYRIGHT LICENCES</a:t>
            </a:r>
            <a:endParaRPr b="0" i="0" sz="4000" u="none" cap="none" strike="noStrike">
              <a:solidFill>
                <a:srgbClr val="FFFFFF"/>
              </a:solidFill>
              <a:latin typeface="Slabo 27px"/>
              <a:ea typeface="Slabo 27px"/>
              <a:cs typeface="Slabo 27px"/>
              <a:sym typeface="Slabo 27px"/>
            </a:endParaRPr>
          </a:p>
        </p:txBody>
      </p:sp>
      <p:sp>
        <p:nvSpPr>
          <p:cNvPr id="475" name="Google Shape;475;p55"/>
          <p:cNvSpPr txBox="1"/>
          <p:nvPr/>
        </p:nvSpPr>
        <p:spPr>
          <a:xfrm>
            <a:off x="1962625" y="1969913"/>
            <a:ext cx="6153000" cy="462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0" i="0" lang="en-US" sz="3200" u="none" cap="none" strike="noStrike">
                <a:solidFill>
                  <a:schemeClr val="dk1"/>
                </a:solidFill>
                <a:latin typeface="Open Sans"/>
                <a:ea typeface="Open Sans"/>
                <a:cs typeface="Open Sans"/>
                <a:sym typeface="Open Sans"/>
              </a:rPr>
              <a:t>Audio Cine/ Criterion Pictures</a:t>
            </a:r>
            <a:endParaRPr b="0"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chemeClr val="dk1"/>
              </a:buClr>
              <a:buSzPts val="1100"/>
              <a:buFont typeface="Arial"/>
              <a:buNone/>
            </a:pPr>
            <a:r>
              <a:rPr b="1" i="0" lang="en-US" sz="1100" u="none" cap="none" strike="noStrike">
                <a:solidFill>
                  <a:schemeClr val="dk1"/>
                </a:solidFill>
                <a:latin typeface="Arial"/>
                <a:ea typeface="Arial"/>
                <a:cs typeface="Arial"/>
                <a:sym typeface="Arial"/>
              </a:rPr>
              <a:t> </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Library </a:t>
            </a:r>
            <a:r>
              <a:rPr lang="en-US" sz="3200">
                <a:solidFill>
                  <a:schemeClr val="dk1"/>
                </a:solidFill>
                <a:latin typeface="Open Sans"/>
                <a:ea typeface="Open Sans"/>
                <a:cs typeface="Open Sans"/>
                <a:sym typeface="Open Sans"/>
              </a:rPr>
              <a:t>L</a:t>
            </a:r>
            <a:r>
              <a:rPr b="0" i="0" lang="en-US" sz="3200" u="none" cap="none" strike="noStrike">
                <a:solidFill>
                  <a:schemeClr val="dk1"/>
                </a:solidFill>
                <a:latin typeface="Open Sans"/>
                <a:ea typeface="Open Sans"/>
                <a:cs typeface="Open Sans"/>
                <a:sym typeface="Open Sans"/>
              </a:rPr>
              <a:t>icensed </a:t>
            </a:r>
            <a:r>
              <a:rPr lang="en-US" sz="3200">
                <a:solidFill>
                  <a:schemeClr val="dk1"/>
                </a:solidFill>
                <a:latin typeface="Open Sans"/>
                <a:ea typeface="Open Sans"/>
                <a:cs typeface="Open Sans"/>
                <a:sym typeface="Open Sans"/>
              </a:rPr>
              <a:t>R</a:t>
            </a:r>
            <a:r>
              <a:rPr b="0" i="0" lang="en-US" sz="3200" u="none" cap="none" strike="noStrike">
                <a:solidFill>
                  <a:schemeClr val="dk1"/>
                </a:solidFill>
                <a:latin typeface="Open Sans"/>
                <a:ea typeface="Open Sans"/>
                <a:cs typeface="Open Sans"/>
                <a:sym typeface="Open Sans"/>
              </a:rPr>
              <a:t>esources</a:t>
            </a:r>
            <a:endParaRPr b="0"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Creative Commons</a:t>
            </a:r>
            <a:endParaRPr b="0"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Access Copyright/Copibec</a:t>
            </a:r>
            <a:endParaRPr b="0"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Copyright Clearance Center</a:t>
            </a:r>
            <a:endParaRPr b="0"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164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SOCAN</a:t>
            </a:r>
            <a:endParaRPr b="0"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1640"/>
              </a:spcBef>
              <a:spcAft>
                <a:spcPts val="0"/>
              </a:spcAft>
              <a:buClr>
                <a:schemeClr val="dk1"/>
              </a:buClr>
              <a:buSzPts val="3200"/>
              <a:buFont typeface="Arial"/>
              <a:buNone/>
            </a:pPr>
            <a:r>
              <a:t/>
            </a:r>
            <a:endParaRPr b="0" i="0" sz="3200" u="none" cap="none" strike="noStrike">
              <a:solidFill>
                <a:schemeClr val="dk1"/>
              </a:solidFill>
              <a:latin typeface="Open Sans"/>
              <a:ea typeface="Open Sans"/>
              <a:cs typeface="Open Sans"/>
              <a:sym typeface="Open Sans"/>
            </a:endParaRPr>
          </a:p>
        </p:txBody>
      </p:sp>
      <p:pic>
        <p:nvPicPr>
          <p:cNvPr descr="cc" id="476" name="Google Shape;476;p55"/>
          <p:cNvPicPr preferRelativeResize="0"/>
          <p:nvPr/>
        </p:nvPicPr>
        <p:blipFill rotWithShape="1">
          <a:blip r:embed="rId3">
            <a:alphaModFix/>
          </a:blip>
          <a:srcRect b="0" l="0" r="0" t="0"/>
          <a:stretch/>
        </p:blipFill>
        <p:spPr>
          <a:xfrm>
            <a:off x="1285314" y="3352309"/>
            <a:ext cx="519265" cy="519265"/>
          </a:xfrm>
          <a:prstGeom prst="rect">
            <a:avLst/>
          </a:prstGeom>
          <a:noFill/>
          <a:ln>
            <a:noFill/>
          </a:ln>
        </p:spPr>
      </p:pic>
      <p:grpSp>
        <p:nvGrpSpPr>
          <p:cNvPr id="477" name="Google Shape;477;p55"/>
          <p:cNvGrpSpPr/>
          <p:nvPr/>
        </p:nvGrpSpPr>
        <p:grpSpPr>
          <a:xfrm>
            <a:off x="7432249" y="-76191"/>
            <a:ext cx="1637700" cy="1573791"/>
            <a:chOff x="7432249" y="-76191"/>
            <a:chExt cx="1637700" cy="1573791"/>
          </a:xfrm>
        </p:grpSpPr>
        <p:sp>
          <p:nvSpPr>
            <p:cNvPr id="478" name="Google Shape;478;p55"/>
            <p:cNvSpPr txBox="1"/>
            <p:nvPr/>
          </p:nvSpPr>
          <p:spPr>
            <a:xfrm>
              <a:off x="7910944" y="-76191"/>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L</a:t>
              </a:r>
              <a:endParaRPr b="0" i="0" sz="1800" u="none" cap="none" strike="noStrike">
                <a:solidFill>
                  <a:schemeClr val="lt1"/>
                </a:solidFill>
                <a:latin typeface="Impact"/>
                <a:ea typeface="Impact"/>
                <a:cs typeface="Impact"/>
                <a:sym typeface="Impact"/>
              </a:endParaRPr>
            </a:p>
          </p:txBody>
        </p:sp>
        <p:sp>
          <p:nvSpPr>
            <p:cNvPr id="479" name="Google Shape;479;p55"/>
            <p:cNvSpPr txBox="1"/>
            <p:nvPr/>
          </p:nvSpPr>
          <p:spPr>
            <a:xfrm>
              <a:off x="7432249" y="974400"/>
              <a:ext cx="16377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Licences</a:t>
              </a:r>
              <a:endParaRPr b="0" i="0" sz="1800" u="none" cap="none" strike="noStrike">
                <a:solidFill>
                  <a:schemeClr val="lt1"/>
                </a:solidFill>
                <a:latin typeface="Impact"/>
                <a:ea typeface="Impact"/>
                <a:cs typeface="Impact"/>
                <a:sym typeface="Impact"/>
              </a:endParaRPr>
            </a:p>
          </p:txBody>
        </p:sp>
      </p:grpSp>
      <p:pic>
        <p:nvPicPr>
          <p:cNvPr id="480" name="Google Shape;480;p55"/>
          <p:cNvPicPr preferRelativeResize="0"/>
          <p:nvPr/>
        </p:nvPicPr>
        <p:blipFill rotWithShape="1">
          <a:blip r:embed="rId4">
            <a:alphaModFix/>
          </a:blip>
          <a:srcRect b="0" l="0" r="0" t="0"/>
          <a:stretch/>
        </p:blipFill>
        <p:spPr>
          <a:xfrm>
            <a:off x="1285326" y="2007776"/>
            <a:ext cx="519250" cy="519272"/>
          </a:xfrm>
          <a:prstGeom prst="rect">
            <a:avLst/>
          </a:prstGeom>
          <a:noFill/>
          <a:ln>
            <a:noFill/>
          </a:ln>
        </p:spPr>
      </p:pic>
      <p:pic>
        <p:nvPicPr>
          <p:cNvPr id="481" name="Google Shape;481;p55"/>
          <p:cNvPicPr preferRelativeResize="0"/>
          <p:nvPr/>
        </p:nvPicPr>
        <p:blipFill rotWithShape="1">
          <a:blip r:embed="rId5">
            <a:alphaModFix/>
          </a:blip>
          <a:srcRect b="0" l="0" r="0" t="0"/>
          <a:stretch/>
        </p:blipFill>
        <p:spPr>
          <a:xfrm>
            <a:off x="1294649" y="2622424"/>
            <a:ext cx="500600" cy="500600"/>
          </a:xfrm>
          <a:prstGeom prst="rect">
            <a:avLst/>
          </a:prstGeom>
          <a:noFill/>
          <a:ln>
            <a:noFill/>
          </a:ln>
        </p:spPr>
      </p:pic>
      <p:pic>
        <p:nvPicPr>
          <p:cNvPr id="482" name="Google Shape;482;p55"/>
          <p:cNvPicPr preferRelativeResize="0"/>
          <p:nvPr/>
        </p:nvPicPr>
        <p:blipFill rotWithShape="1">
          <a:blip r:embed="rId6">
            <a:alphaModFix/>
          </a:blip>
          <a:srcRect b="0" l="0" r="0" t="0"/>
          <a:stretch/>
        </p:blipFill>
        <p:spPr>
          <a:xfrm>
            <a:off x="1244600" y="4032918"/>
            <a:ext cx="600700" cy="500583"/>
          </a:xfrm>
          <a:prstGeom prst="rect">
            <a:avLst/>
          </a:prstGeom>
          <a:noFill/>
          <a:ln>
            <a:noFill/>
          </a:ln>
        </p:spPr>
      </p:pic>
      <p:pic>
        <p:nvPicPr>
          <p:cNvPr id="483" name="Google Shape;483;p55"/>
          <p:cNvPicPr preferRelativeResize="0"/>
          <p:nvPr/>
        </p:nvPicPr>
        <p:blipFill rotWithShape="1">
          <a:blip r:embed="rId7">
            <a:alphaModFix/>
          </a:blip>
          <a:srcRect b="0" l="0" r="0" t="0"/>
          <a:stretch/>
        </p:blipFill>
        <p:spPr>
          <a:xfrm>
            <a:off x="1244600" y="4733162"/>
            <a:ext cx="600700" cy="516220"/>
          </a:xfrm>
          <a:prstGeom prst="rect">
            <a:avLst/>
          </a:prstGeom>
          <a:noFill/>
          <a:ln>
            <a:noFill/>
          </a:ln>
        </p:spPr>
      </p:pic>
      <p:pic>
        <p:nvPicPr>
          <p:cNvPr id="484" name="Google Shape;484;p55"/>
          <p:cNvPicPr preferRelativeResize="0"/>
          <p:nvPr/>
        </p:nvPicPr>
        <p:blipFill rotWithShape="1">
          <a:blip r:embed="rId8">
            <a:alphaModFix/>
          </a:blip>
          <a:srcRect b="0" l="0" r="0" t="0"/>
          <a:stretch/>
        </p:blipFill>
        <p:spPr>
          <a:xfrm>
            <a:off x="1285325" y="5420550"/>
            <a:ext cx="519250" cy="5192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56"/>
          <p:cNvSpPr/>
          <p:nvPr/>
        </p:nvSpPr>
        <p:spPr>
          <a:xfrm>
            <a:off x="0" y="-27384"/>
            <a:ext cx="9144000" cy="1556700"/>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90" name="Google Shape;490;p56"/>
          <p:cNvSpPr txBox="1"/>
          <p:nvPr>
            <p:ph type="title"/>
          </p:nvPr>
        </p:nvSpPr>
        <p:spPr>
          <a:xfrm>
            <a:off x="457200" y="341946"/>
            <a:ext cx="6189300" cy="698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3600"/>
              <a:buFont typeface="Slabo 27px"/>
              <a:buNone/>
            </a:pPr>
            <a:r>
              <a:rPr b="0" i="0" lang="en-US" sz="4000" u="none" cap="none" strike="noStrike">
                <a:solidFill>
                  <a:srgbClr val="FFFFFF"/>
                </a:solidFill>
                <a:latin typeface="Slabo 27px"/>
                <a:ea typeface="Slabo 27px"/>
                <a:cs typeface="Slabo 27px"/>
                <a:sym typeface="Slabo 27px"/>
              </a:rPr>
              <a:t>COPYRIGHT LICENCES</a:t>
            </a:r>
            <a:endParaRPr b="0" i="0" sz="4000" u="none" cap="none" strike="noStrike">
              <a:solidFill>
                <a:srgbClr val="FFFFFF"/>
              </a:solidFill>
              <a:latin typeface="Slabo 27px"/>
              <a:ea typeface="Slabo 27px"/>
              <a:cs typeface="Slabo 27px"/>
              <a:sym typeface="Slabo 27px"/>
            </a:endParaRPr>
          </a:p>
        </p:txBody>
      </p:sp>
      <p:sp>
        <p:nvSpPr>
          <p:cNvPr id="491" name="Google Shape;491;p56"/>
          <p:cNvSpPr txBox="1"/>
          <p:nvPr/>
        </p:nvSpPr>
        <p:spPr>
          <a:xfrm>
            <a:off x="2320225" y="1879055"/>
            <a:ext cx="6153000" cy="29319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dk1"/>
                </a:solidFill>
                <a:latin typeface="Open Sans"/>
                <a:ea typeface="Open Sans"/>
                <a:cs typeface="Open Sans"/>
                <a:sym typeface="Open Sans"/>
              </a:rPr>
              <a:t>Crown Copyright</a:t>
            </a:r>
            <a:endParaRPr b="0" i="0" sz="3200" u="none" cap="none" strike="noStrike">
              <a:solidFill>
                <a:schemeClr val="dk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dk1"/>
                </a:solidFill>
                <a:latin typeface="Open Sans"/>
                <a:ea typeface="Open Sans"/>
                <a:cs typeface="Open Sans"/>
                <a:sym typeface="Open Sans"/>
              </a:rPr>
              <a:t>Copyright Owner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dk1"/>
                </a:solidFill>
                <a:latin typeface="Open Sans"/>
                <a:ea typeface="Open Sans"/>
                <a:cs typeface="Open Sans"/>
                <a:sym typeface="Open Sans"/>
              </a:rPr>
              <a:t>Website Terms &amp; Conditions</a:t>
            </a:r>
            <a:endParaRPr b="0" i="0" sz="3200" u="none" cap="none" strike="noStrike">
              <a:solidFill>
                <a:schemeClr val="dk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dk1"/>
                </a:solidFill>
                <a:latin typeface="Open Sans"/>
                <a:ea typeface="Open Sans"/>
                <a:cs typeface="Open Sans"/>
                <a:sym typeface="Open Sans"/>
              </a:rPr>
              <a:t>Unlocatable Copyright Owners</a:t>
            </a:r>
            <a:endParaRPr/>
          </a:p>
        </p:txBody>
      </p:sp>
      <p:sp>
        <p:nvSpPr>
          <p:cNvPr id="492" name="Google Shape;492;p56"/>
          <p:cNvSpPr/>
          <p:nvPr/>
        </p:nvSpPr>
        <p:spPr>
          <a:xfrm>
            <a:off x="932325" y="4810950"/>
            <a:ext cx="7636500" cy="1801800"/>
          </a:xfrm>
          <a:prstGeom prst="rect">
            <a:avLst/>
          </a:prstGeom>
          <a:noFill/>
          <a:ln cap="flat" cmpd="sng" w="28575">
            <a:solidFill>
              <a:srgbClr val="B78C15"/>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93" name="Google Shape;493;p56"/>
          <p:cNvGrpSpPr/>
          <p:nvPr/>
        </p:nvGrpSpPr>
        <p:grpSpPr>
          <a:xfrm>
            <a:off x="7167075" y="5463178"/>
            <a:ext cx="1594293" cy="1301985"/>
            <a:chOff x="7167075" y="5463178"/>
            <a:chExt cx="1594293" cy="1301985"/>
          </a:xfrm>
        </p:grpSpPr>
        <p:sp>
          <p:nvSpPr>
            <p:cNvPr id="494" name="Google Shape;494;p56"/>
            <p:cNvSpPr/>
            <p:nvPr/>
          </p:nvSpPr>
          <p:spPr>
            <a:xfrm rot="10800000">
              <a:off x="7167075" y="5463178"/>
              <a:ext cx="1401890" cy="1149572"/>
            </a:xfrm>
            <a:custGeom>
              <a:rect b="b" l="l" r="r" t="t"/>
              <a:pathLst>
                <a:path extrusionOk="0" h="1028700" w="1257300">
                  <a:moveTo>
                    <a:pt x="0" y="514350"/>
                  </a:moveTo>
                  <a:lnTo>
                    <a:pt x="628650" y="0"/>
                  </a:lnTo>
                  <a:lnTo>
                    <a:pt x="1257300" y="0"/>
                  </a:lnTo>
                  <a:lnTo>
                    <a:pt x="0" y="1028700"/>
                  </a:lnTo>
                  <a:lnTo>
                    <a:pt x="0" y="514350"/>
                  </a:lnTo>
                  <a:close/>
                </a:path>
              </a:pathLst>
            </a:custGeom>
            <a:solidFill>
              <a:srgbClr val="FF7517"/>
            </a:solidFill>
            <a:ln cap="flat" cmpd="sng" w="9525">
              <a:solidFill>
                <a:srgbClr val="806600"/>
              </a:solidFill>
              <a:prstDash val="solid"/>
              <a:round/>
              <a:headEnd len="sm" w="sm" type="none"/>
              <a:tailEnd len="sm" w="sm" type="none"/>
            </a:ln>
            <a:effectLst>
              <a:outerShdw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5" name="Google Shape;495;p56"/>
            <p:cNvSpPr txBox="1"/>
            <p:nvPr/>
          </p:nvSpPr>
          <p:spPr>
            <a:xfrm rot="-2397522">
              <a:off x="7528370" y="5979682"/>
              <a:ext cx="1235996" cy="439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00"/>
                <a:buFont typeface="Slabo 27px"/>
                <a:buNone/>
              </a:pPr>
              <a:r>
                <a:rPr b="1" i="0" lang="en-US" sz="1300" u="none" cap="none" strike="noStrike">
                  <a:solidFill>
                    <a:srgbClr val="FFFFFF"/>
                  </a:solidFill>
                  <a:latin typeface="Slabo 27px"/>
                  <a:ea typeface="Slabo 27px"/>
                  <a:cs typeface="Slabo 27px"/>
                  <a:sym typeface="Slabo 27px"/>
                </a:rPr>
                <a:t>Licence related</a:t>
              </a:r>
              <a:endParaRPr b="0" i="0" sz="1800" u="none" cap="none" strike="noStrike">
                <a:solidFill>
                  <a:schemeClr val="dk1"/>
                </a:solidFill>
                <a:latin typeface="Slabo 27px"/>
                <a:ea typeface="Slabo 27px"/>
                <a:cs typeface="Slabo 27px"/>
                <a:sym typeface="Slabo 27px"/>
              </a:endParaRPr>
            </a:p>
          </p:txBody>
        </p:sp>
      </p:grpSp>
      <p:pic>
        <p:nvPicPr>
          <p:cNvPr id="496" name="Google Shape;496;p56"/>
          <p:cNvPicPr preferRelativeResize="0"/>
          <p:nvPr/>
        </p:nvPicPr>
        <p:blipFill rotWithShape="1">
          <a:blip r:embed="rId3">
            <a:alphaModFix/>
          </a:blip>
          <a:srcRect b="0" l="0" r="0" t="0"/>
          <a:stretch/>
        </p:blipFill>
        <p:spPr>
          <a:xfrm>
            <a:off x="1515063" y="5717844"/>
            <a:ext cx="668700" cy="668700"/>
          </a:xfrm>
          <a:prstGeom prst="rect">
            <a:avLst/>
          </a:prstGeom>
          <a:noFill/>
          <a:ln>
            <a:noFill/>
          </a:ln>
        </p:spPr>
      </p:pic>
      <p:pic>
        <p:nvPicPr>
          <p:cNvPr id="497" name="Google Shape;497;p56"/>
          <p:cNvPicPr preferRelativeResize="0"/>
          <p:nvPr/>
        </p:nvPicPr>
        <p:blipFill rotWithShape="1">
          <a:blip r:embed="rId4">
            <a:alphaModFix/>
          </a:blip>
          <a:srcRect b="0" l="0" r="0" t="0"/>
          <a:stretch/>
        </p:blipFill>
        <p:spPr>
          <a:xfrm>
            <a:off x="1534725" y="4932438"/>
            <a:ext cx="629401" cy="629377"/>
          </a:xfrm>
          <a:prstGeom prst="rect">
            <a:avLst/>
          </a:prstGeom>
          <a:noFill/>
          <a:ln>
            <a:noFill/>
          </a:ln>
        </p:spPr>
      </p:pic>
      <p:pic>
        <p:nvPicPr>
          <p:cNvPr id="498" name="Google Shape;498;p56"/>
          <p:cNvPicPr preferRelativeResize="0"/>
          <p:nvPr/>
        </p:nvPicPr>
        <p:blipFill rotWithShape="1">
          <a:blip r:embed="rId5">
            <a:alphaModFix/>
          </a:blip>
          <a:srcRect b="0" l="0" r="0" t="0"/>
          <a:stretch/>
        </p:blipFill>
        <p:spPr>
          <a:xfrm>
            <a:off x="1426399" y="4105962"/>
            <a:ext cx="806725" cy="698739"/>
          </a:xfrm>
          <a:prstGeom prst="rect">
            <a:avLst/>
          </a:prstGeom>
          <a:noFill/>
          <a:ln>
            <a:noFill/>
          </a:ln>
        </p:spPr>
      </p:pic>
      <p:pic>
        <p:nvPicPr>
          <p:cNvPr id="499" name="Google Shape;499;p56"/>
          <p:cNvPicPr preferRelativeResize="0"/>
          <p:nvPr/>
        </p:nvPicPr>
        <p:blipFill rotWithShape="1">
          <a:blip r:embed="rId6">
            <a:alphaModFix/>
          </a:blip>
          <a:srcRect b="0" l="0" r="0" t="0"/>
          <a:stretch/>
        </p:blipFill>
        <p:spPr>
          <a:xfrm>
            <a:off x="1495423" y="3329248"/>
            <a:ext cx="668700" cy="668700"/>
          </a:xfrm>
          <a:prstGeom prst="rect">
            <a:avLst/>
          </a:prstGeom>
          <a:noFill/>
          <a:ln>
            <a:noFill/>
          </a:ln>
        </p:spPr>
      </p:pic>
      <p:pic>
        <p:nvPicPr>
          <p:cNvPr id="500" name="Google Shape;500;p56"/>
          <p:cNvPicPr preferRelativeResize="0"/>
          <p:nvPr/>
        </p:nvPicPr>
        <p:blipFill rotWithShape="1">
          <a:blip r:embed="rId7">
            <a:alphaModFix/>
          </a:blip>
          <a:srcRect b="0" l="0" r="0" t="0"/>
          <a:stretch/>
        </p:blipFill>
        <p:spPr>
          <a:xfrm>
            <a:off x="1445254" y="2414375"/>
            <a:ext cx="806726" cy="806726"/>
          </a:xfrm>
          <a:prstGeom prst="rect">
            <a:avLst/>
          </a:prstGeom>
          <a:noFill/>
          <a:ln>
            <a:noFill/>
          </a:ln>
        </p:spPr>
      </p:pic>
      <p:pic>
        <p:nvPicPr>
          <p:cNvPr id="501" name="Google Shape;501;p56"/>
          <p:cNvPicPr preferRelativeResize="0"/>
          <p:nvPr/>
        </p:nvPicPr>
        <p:blipFill rotWithShape="1">
          <a:blip r:embed="rId8">
            <a:alphaModFix/>
          </a:blip>
          <a:srcRect b="0" l="0" r="0" t="0"/>
          <a:stretch/>
        </p:blipFill>
        <p:spPr>
          <a:xfrm>
            <a:off x="1495425" y="1847550"/>
            <a:ext cx="668700" cy="668700"/>
          </a:xfrm>
          <a:prstGeom prst="rect">
            <a:avLst/>
          </a:prstGeom>
          <a:noFill/>
          <a:ln>
            <a:noFill/>
          </a:ln>
        </p:spPr>
      </p:pic>
      <p:grpSp>
        <p:nvGrpSpPr>
          <p:cNvPr id="502" name="Google Shape;502;p56"/>
          <p:cNvGrpSpPr/>
          <p:nvPr/>
        </p:nvGrpSpPr>
        <p:grpSpPr>
          <a:xfrm>
            <a:off x="7432249" y="-76191"/>
            <a:ext cx="1637700" cy="1573791"/>
            <a:chOff x="7432249" y="-76191"/>
            <a:chExt cx="1637700" cy="1573791"/>
          </a:xfrm>
        </p:grpSpPr>
        <p:sp>
          <p:nvSpPr>
            <p:cNvPr id="503" name="Google Shape;503;p56"/>
            <p:cNvSpPr txBox="1"/>
            <p:nvPr/>
          </p:nvSpPr>
          <p:spPr>
            <a:xfrm>
              <a:off x="7910944" y="-76191"/>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L</a:t>
              </a:r>
              <a:endParaRPr b="0" i="0" sz="1800" u="none" cap="none" strike="noStrike">
                <a:solidFill>
                  <a:schemeClr val="lt1"/>
                </a:solidFill>
                <a:latin typeface="Impact"/>
                <a:ea typeface="Impact"/>
                <a:cs typeface="Impact"/>
                <a:sym typeface="Impact"/>
              </a:endParaRPr>
            </a:p>
          </p:txBody>
        </p:sp>
        <p:sp>
          <p:nvSpPr>
            <p:cNvPr id="504" name="Google Shape;504;p56"/>
            <p:cNvSpPr txBox="1"/>
            <p:nvPr/>
          </p:nvSpPr>
          <p:spPr>
            <a:xfrm>
              <a:off x="7432249" y="974400"/>
              <a:ext cx="16377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Licences</a:t>
              </a:r>
              <a:endParaRPr b="0" i="0" sz="1800" u="none" cap="none" strike="noStrike">
                <a:solidFill>
                  <a:schemeClr val="lt1"/>
                </a:solidFill>
                <a:latin typeface="Impact"/>
                <a:ea typeface="Impact"/>
                <a:cs typeface="Impact"/>
                <a:sym typeface="Impact"/>
              </a:endParaRPr>
            </a:p>
          </p:txBody>
        </p:sp>
      </p:grpSp>
      <p:sp>
        <p:nvSpPr>
          <p:cNvPr id="505" name="Google Shape;505;p56"/>
          <p:cNvSpPr/>
          <p:nvPr/>
        </p:nvSpPr>
        <p:spPr>
          <a:xfrm>
            <a:off x="2320225" y="4766993"/>
            <a:ext cx="4572000" cy="8310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3200" u="none" cap="none" strike="noStrike">
                <a:solidFill>
                  <a:schemeClr val="dk1"/>
                </a:solidFill>
                <a:latin typeface="Open Sans"/>
                <a:ea typeface="Open Sans"/>
                <a:cs typeface="Open Sans"/>
                <a:sym typeface="Open Sans"/>
              </a:rPr>
              <a:t>You </a:t>
            </a:r>
            <a:r>
              <a:rPr lang="en-US" sz="3200">
                <a:solidFill>
                  <a:schemeClr val="dk1"/>
                </a:solidFill>
                <a:latin typeface="Open Sans"/>
                <a:ea typeface="Open Sans"/>
                <a:cs typeface="Open Sans"/>
                <a:sym typeface="Open Sans"/>
              </a:rPr>
              <a:t>O</a:t>
            </a:r>
            <a:r>
              <a:rPr b="0" i="0" lang="en-US" sz="3200" u="none" cap="none" strike="noStrike">
                <a:solidFill>
                  <a:schemeClr val="dk1"/>
                </a:solidFill>
                <a:latin typeface="Open Sans"/>
                <a:ea typeface="Open Sans"/>
                <a:cs typeface="Open Sans"/>
                <a:sym typeface="Open Sans"/>
              </a:rPr>
              <a:t>wn the </a:t>
            </a:r>
            <a:r>
              <a:rPr lang="en-US" sz="3200">
                <a:solidFill>
                  <a:schemeClr val="dk1"/>
                </a:solidFill>
                <a:latin typeface="Open Sans"/>
                <a:ea typeface="Open Sans"/>
                <a:cs typeface="Open Sans"/>
                <a:sym typeface="Open Sans"/>
              </a:rPr>
              <a:t>C</a:t>
            </a:r>
            <a:r>
              <a:rPr b="0" i="0" lang="en-US" sz="3200" u="none" cap="none" strike="noStrike">
                <a:solidFill>
                  <a:schemeClr val="dk1"/>
                </a:solidFill>
                <a:latin typeface="Open Sans"/>
                <a:ea typeface="Open Sans"/>
                <a:cs typeface="Open Sans"/>
                <a:sym typeface="Open Sans"/>
              </a:rPr>
              <a:t>opyright</a:t>
            </a:r>
            <a:endParaRPr b="0" i="0" sz="3200" u="none" cap="none" strike="noStrike">
              <a:solidFill>
                <a:schemeClr val="dk1"/>
              </a:solidFill>
              <a:latin typeface="Open Sans"/>
              <a:ea typeface="Open Sans"/>
              <a:cs typeface="Open Sans"/>
              <a:sym typeface="Open Sans"/>
            </a:endParaRPr>
          </a:p>
        </p:txBody>
      </p:sp>
      <p:sp>
        <p:nvSpPr>
          <p:cNvPr id="506" name="Google Shape;506;p56"/>
          <p:cNvSpPr/>
          <p:nvPr/>
        </p:nvSpPr>
        <p:spPr>
          <a:xfrm>
            <a:off x="2346431" y="5509002"/>
            <a:ext cx="4299900" cy="1077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chemeClr val="dk1"/>
                </a:solidFill>
                <a:latin typeface="Open Sans"/>
                <a:ea typeface="Open Sans"/>
                <a:cs typeface="Open Sans"/>
                <a:sym typeface="Open Sans"/>
              </a:rPr>
              <a:t>Work </a:t>
            </a:r>
            <a:r>
              <a:rPr lang="en-US" sz="3200">
                <a:solidFill>
                  <a:schemeClr val="dk1"/>
                </a:solidFill>
                <a:latin typeface="Open Sans"/>
                <a:ea typeface="Open Sans"/>
                <a:cs typeface="Open Sans"/>
                <a:sym typeface="Open Sans"/>
              </a:rPr>
              <a:t>P</a:t>
            </a:r>
            <a:r>
              <a:rPr b="0" i="0" lang="en-US" sz="3200" u="none" cap="none" strike="noStrike">
                <a:solidFill>
                  <a:schemeClr val="dk1"/>
                </a:solidFill>
                <a:latin typeface="Open Sans"/>
                <a:ea typeface="Open Sans"/>
                <a:cs typeface="Open Sans"/>
                <a:sym typeface="Open Sans"/>
              </a:rPr>
              <a:t>roduced by </a:t>
            </a:r>
            <a:r>
              <a:rPr lang="en-US" sz="3200">
                <a:solidFill>
                  <a:schemeClr val="dk1"/>
                </a:solidFill>
                <a:latin typeface="Open Sans"/>
                <a:ea typeface="Open Sans"/>
                <a:cs typeface="Open Sans"/>
                <a:sym typeface="Open Sans"/>
              </a:rPr>
              <a:t>E</a:t>
            </a:r>
            <a:r>
              <a:rPr b="0" i="0" lang="en-US" sz="3200" u="none" cap="none" strike="noStrike">
                <a:solidFill>
                  <a:schemeClr val="dk1"/>
                </a:solidFill>
                <a:latin typeface="Open Sans"/>
                <a:ea typeface="Open Sans"/>
                <a:cs typeface="Open Sans"/>
                <a:sym typeface="Open Sans"/>
              </a:rPr>
              <a:t>mployees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0" name="Shape 510"/>
        <p:cNvGrpSpPr/>
        <p:nvPr/>
      </p:nvGrpSpPr>
      <p:grpSpPr>
        <a:xfrm>
          <a:off x="0" y="0"/>
          <a:ext cx="0" cy="0"/>
          <a:chOff x="0" y="0"/>
          <a:chExt cx="0" cy="0"/>
        </a:xfrm>
      </p:grpSpPr>
      <p:sp>
        <p:nvSpPr>
          <p:cNvPr id="511" name="Google Shape;511;p57"/>
          <p:cNvSpPr/>
          <p:nvPr/>
        </p:nvSpPr>
        <p:spPr>
          <a:xfrm>
            <a:off x="0" y="-27384"/>
            <a:ext cx="9144000" cy="1556700"/>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12" name="Google Shape;512;p57"/>
          <p:cNvSpPr txBox="1"/>
          <p:nvPr>
            <p:ph type="title"/>
          </p:nvPr>
        </p:nvSpPr>
        <p:spPr>
          <a:xfrm>
            <a:off x="457200" y="-27384"/>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3</a:t>
            </a:r>
            <a:endParaRPr b="0" i="0" sz="4000" u="none" cap="none" strike="noStrike">
              <a:solidFill>
                <a:srgbClr val="FFFFFF"/>
              </a:solidFill>
              <a:latin typeface="Slabo 27px"/>
              <a:ea typeface="Slabo 27px"/>
              <a:cs typeface="Slabo 27px"/>
              <a:sym typeface="Slabo 27px"/>
            </a:endParaRPr>
          </a:p>
        </p:txBody>
      </p:sp>
      <p:sp>
        <p:nvSpPr>
          <p:cNvPr id="513" name="Google Shape;513;p57"/>
          <p:cNvSpPr txBox="1"/>
          <p:nvPr>
            <p:ph idx="1" type="body"/>
          </p:nvPr>
        </p:nvSpPr>
        <p:spPr>
          <a:xfrm>
            <a:off x="853100" y="1803675"/>
            <a:ext cx="7620000" cy="4373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0" i="0" lang="en-US" sz="4000" u="none" cap="none" strike="noStrike">
                <a:solidFill>
                  <a:schemeClr val="dk1"/>
                </a:solidFill>
                <a:latin typeface="Open Sans"/>
                <a:ea typeface="Open Sans"/>
                <a:cs typeface="Open Sans"/>
                <a:sym typeface="Open Sans"/>
              </a:rPr>
              <a:t>Using your “Licences” cards, decide what types of licences apply in the following scenario.</a:t>
            </a:r>
            <a:endParaRPr b="0" i="0" sz="4000" u="none" cap="none" strike="noStrike">
              <a:solidFill>
                <a:schemeClr val="dk1"/>
              </a:solidFill>
              <a:latin typeface="Open Sans"/>
              <a:ea typeface="Open Sans"/>
              <a:cs typeface="Open Sans"/>
              <a:sym typeface="Open Sans"/>
            </a:endParaRPr>
          </a:p>
        </p:txBody>
      </p:sp>
      <p:grpSp>
        <p:nvGrpSpPr>
          <p:cNvPr id="514" name="Google Shape;514;p57"/>
          <p:cNvGrpSpPr/>
          <p:nvPr/>
        </p:nvGrpSpPr>
        <p:grpSpPr>
          <a:xfrm>
            <a:off x="7432249" y="-76191"/>
            <a:ext cx="1637700" cy="1573791"/>
            <a:chOff x="7432249" y="-76191"/>
            <a:chExt cx="1637700" cy="1573791"/>
          </a:xfrm>
        </p:grpSpPr>
        <p:sp>
          <p:nvSpPr>
            <p:cNvPr id="515" name="Google Shape;515;p57"/>
            <p:cNvSpPr txBox="1"/>
            <p:nvPr/>
          </p:nvSpPr>
          <p:spPr>
            <a:xfrm>
              <a:off x="7910944" y="-76191"/>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L</a:t>
              </a:r>
              <a:endParaRPr b="0" i="0" sz="1800" u="none" cap="none" strike="noStrike">
                <a:solidFill>
                  <a:schemeClr val="lt1"/>
                </a:solidFill>
                <a:latin typeface="Impact"/>
                <a:ea typeface="Impact"/>
                <a:cs typeface="Impact"/>
                <a:sym typeface="Impact"/>
              </a:endParaRPr>
            </a:p>
          </p:txBody>
        </p:sp>
        <p:sp>
          <p:nvSpPr>
            <p:cNvPr id="516" name="Google Shape;516;p57"/>
            <p:cNvSpPr txBox="1"/>
            <p:nvPr/>
          </p:nvSpPr>
          <p:spPr>
            <a:xfrm>
              <a:off x="7432249" y="974400"/>
              <a:ext cx="16377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Licences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0" name="Shape 520"/>
        <p:cNvGrpSpPr/>
        <p:nvPr/>
      </p:nvGrpSpPr>
      <p:grpSpPr>
        <a:xfrm>
          <a:off x="0" y="0"/>
          <a:ext cx="0" cy="0"/>
          <a:chOff x="0" y="0"/>
          <a:chExt cx="0" cy="0"/>
        </a:xfrm>
      </p:grpSpPr>
      <p:sp>
        <p:nvSpPr>
          <p:cNvPr id="521" name="Google Shape;521;p58"/>
          <p:cNvSpPr/>
          <p:nvPr/>
        </p:nvSpPr>
        <p:spPr>
          <a:xfrm>
            <a:off x="12" y="-67697"/>
            <a:ext cx="9144000" cy="1556700"/>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22" name="Google Shape;522;p58"/>
          <p:cNvSpPr txBox="1"/>
          <p:nvPr>
            <p:ph type="title"/>
          </p:nvPr>
        </p:nvSpPr>
        <p:spPr>
          <a:xfrm>
            <a:off x="457200" y="-97253"/>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3</a:t>
            </a:r>
            <a:endParaRPr b="0" i="0" sz="4000" u="none" cap="none" strike="noStrike">
              <a:solidFill>
                <a:srgbClr val="FFFFFF"/>
              </a:solidFill>
              <a:latin typeface="Slabo 27px"/>
              <a:ea typeface="Slabo 27px"/>
              <a:cs typeface="Slabo 27px"/>
              <a:sym typeface="Slabo 27px"/>
            </a:endParaRPr>
          </a:p>
        </p:txBody>
      </p:sp>
      <p:sp>
        <p:nvSpPr>
          <p:cNvPr id="523" name="Google Shape;523;p58"/>
          <p:cNvSpPr txBox="1"/>
          <p:nvPr>
            <p:ph idx="1" type="body"/>
          </p:nvPr>
        </p:nvSpPr>
        <p:spPr>
          <a:xfrm>
            <a:off x="715500" y="1752600"/>
            <a:ext cx="7749000" cy="329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400" u="none" cap="none" strike="noStrike">
                <a:solidFill>
                  <a:schemeClr val="dk1"/>
                </a:solidFill>
                <a:latin typeface="Open Sans"/>
                <a:ea typeface="Open Sans"/>
                <a:cs typeface="Open Sans"/>
                <a:sym typeface="Open Sans"/>
              </a:rPr>
              <a:t>What types of licence might apply?</a:t>
            </a:r>
            <a:endParaRPr b="1" i="0" sz="3400" u="none" cap="none" strike="noStrike">
              <a:solidFill>
                <a:schemeClr val="dk1"/>
              </a:solidFill>
              <a:latin typeface="Open Sans"/>
              <a:ea typeface="Open Sans"/>
              <a:cs typeface="Open Sans"/>
              <a:sym typeface="Open Sans"/>
            </a:endParaRPr>
          </a:p>
          <a:p>
            <a:pPr indent="0" lvl="0" marL="0" marR="0" rtl="0" algn="l">
              <a:lnSpc>
                <a:spcPct val="100000"/>
              </a:lnSpc>
              <a:spcBef>
                <a:spcPts val="1240"/>
              </a:spcBef>
              <a:spcAft>
                <a:spcPts val="0"/>
              </a:spcAft>
              <a:buClr>
                <a:schemeClr val="dk1"/>
              </a:buClr>
              <a:buSzPts val="3200"/>
              <a:buFont typeface="Arial"/>
              <a:buNone/>
            </a:pPr>
            <a:r>
              <a:t/>
            </a:r>
            <a:endParaRPr b="1" i="0" sz="3400" u="none" cap="none" strike="noStrike">
              <a:solidFill>
                <a:schemeClr val="dk1"/>
              </a:solidFill>
              <a:latin typeface="Open Sans"/>
              <a:ea typeface="Open Sans"/>
              <a:cs typeface="Open Sans"/>
              <a:sym typeface="Open Sans"/>
            </a:endParaRPr>
          </a:p>
          <a:p>
            <a:pPr indent="0" lvl="0" marL="0" marR="0" rtl="0" algn="l">
              <a:lnSpc>
                <a:spcPct val="100000"/>
              </a:lnSpc>
              <a:spcBef>
                <a:spcPts val="1240"/>
              </a:spcBef>
              <a:spcAft>
                <a:spcPts val="0"/>
              </a:spcAft>
              <a:buClr>
                <a:schemeClr val="dk2"/>
              </a:buClr>
              <a:buSzPts val="3200"/>
              <a:buFont typeface="Arial"/>
              <a:buNone/>
            </a:pPr>
            <a:r>
              <a:rPr b="1" i="0" lang="en-US" sz="3400" u="none" cap="none" strike="noStrike">
                <a:solidFill>
                  <a:schemeClr val="dk2"/>
                </a:solidFill>
                <a:latin typeface="Open Sans"/>
                <a:ea typeface="Open Sans"/>
                <a:cs typeface="Open Sans"/>
                <a:sym typeface="Open Sans"/>
              </a:rPr>
              <a:t>1. A student group wants to screen </a:t>
            </a:r>
            <a:r>
              <a:rPr b="1" i="1" lang="en-US" sz="3400" u="none" cap="none" strike="noStrike">
                <a:solidFill>
                  <a:schemeClr val="dk2"/>
                </a:solidFill>
                <a:latin typeface="Open Sans"/>
                <a:ea typeface="Open Sans"/>
                <a:cs typeface="Open Sans"/>
                <a:sym typeface="Open Sans"/>
              </a:rPr>
              <a:t>Black Panther</a:t>
            </a:r>
            <a:r>
              <a:rPr b="1" i="0" lang="en-US" sz="3400" u="none" cap="none" strike="noStrike">
                <a:solidFill>
                  <a:schemeClr val="dk2"/>
                </a:solidFill>
                <a:latin typeface="Open Sans"/>
                <a:ea typeface="Open Sans"/>
                <a:cs typeface="Open Sans"/>
                <a:sym typeface="Open Sans"/>
              </a:rPr>
              <a:t> as part of their orientation week activities</a:t>
            </a:r>
            <a:endParaRPr b="1" i="0" sz="3400" u="none" cap="none" strike="noStrike">
              <a:solidFill>
                <a:schemeClr val="dk2"/>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3400" u="none" cap="none" strike="noStrike">
              <a:solidFill>
                <a:schemeClr val="dk1"/>
              </a:solidFill>
              <a:latin typeface="Open Sans"/>
              <a:ea typeface="Open Sans"/>
              <a:cs typeface="Open Sans"/>
              <a:sym typeface="Open Sans"/>
            </a:endParaRPr>
          </a:p>
        </p:txBody>
      </p:sp>
      <p:pic>
        <p:nvPicPr>
          <p:cNvPr id="524" name="Google Shape;524;p58"/>
          <p:cNvPicPr preferRelativeResize="0"/>
          <p:nvPr/>
        </p:nvPicPr>
        <p:blipFill rotWithShape="1">
          <a:blip r:embed="rId3">
            <a:alphaModFix/>
          </a:blip>
          <a:srcRect b="0" l="0" r="0" t="0"/>
          <a:stretch/>
        </p:blipFill>
        <p:spPr>
          <a:xfrm>
            <a:off x="6515846" y="2374388"/>
            <a:ext cx="648443" cy="526095"/>
          </a:xfrm>
          <a:prstGeom prst="rect">
            <a:avLst/>
          </a:prstGeom>
          <a:noFill/>
          <a:ln>
            <a:noFill/>
          </a:ln>
        </p:spPr>
      </p:pic>
      <p:pic>
        <p:nvPicPr>
          <p:cNvPr id="525" name="Google Shape;525;p58"/>
          <p:cNvPicPr preferRelativeResize="0"/>
          <p:nvPr/>
        </p:nvPicPr>
        <p:blipFill rotWithShape="1">
          <a:blip r:embed="rId3">
            <a:alphaModFix/>
          </a:blip>
          <a:srcRect b="0" l="0" r="0" t="0"/>
          <a:stretch/>
        </p:blipFill>
        <p:spPr>
          <a:xfrm>
            <a:off x="467544" y="5927739"/>
            <a:ext cx="835450" cy="677817"/>
          </a:xfrm>
          <a:prstGeom prst="rect">
            <a:avLst/>
          </a:prstGeom>
          <a:noFill/>
          <a:ln>
            <a:noFill/>
          </a:ln>
        </p:spPr>
      </p:pic>
      <p:grpSp>
        <p:nvGrpSpPr>
          <p:cNvPr id="526" name="Google Shape;526;p58"/>
          <p:cNvGrpSpPr/>
          <p:nvPr/>
        </p:nvGrpSpPr>
        <p:grpSpPr>
          <a:xfrm>
            <a:off x="7432249" y="-76191"/>
            <a:ext cx="1637700" cy="1573791"/>
            <a:chOff x="7432249" y="-76191"/>
            <a:chExt cx="1637700" cy="1573791"/>
          </a:xfrm>
        </p:grpSpPr>
        <p:sp>
          <p:nvSpPr>
            <p:cNvPr id="527" name="Google Shape;527;p58"/>
            <p:cNvSpPr txBox="1"/>
            <p:nvPr/>
          </p:nvSpPr>
          <p:spPr>
            <a:xfrm>
              <a:off x="7910944" y="-76191"/>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L</a:t>
              </a:r>
              <a:endParaRPr b="0" i="0" sz="1800" u="none" cap="none" strike="noStrike">
                <a:solidFill>
                  <a:schemeClr val="lt1"/>
                </a:solidFill>
                <a:latin typeface="Impact"/>
                <a:ea typeface="Impact"/>
                <a:cs typeface="Impact"/>
                <a:sym typeface="Impact"/>
              </a:endParaRPr>
            </a:p>
          </p:txBody>
        </p:sp>
        <p:sp>
          <p:nvSpPr>
            <p:cNvPr id="528" name="Google Shape;528;p58"/>
            <p:cNvSpPr txBox="1"/>
            <p:nvPr/>
          </p:nvSpPr>
          <p:spPr>
            <a:xfrm>
              <a:off x="7432249" y="974400"/>
              <a:ext cx="16377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Licences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2" name="Shape 532"/>
        <p:cNvGrpSpPr/>
        <p:nvPr/>
      </p:nvGrpSpPr>
      <p:grpSpPr>
        <a:xfrm>
          <a:off x="0" y="0"/>
          <a:ext cx="0" cy="0"/>
          <a:chOff x="0" y="0"/>
          <a:chExt cx="0" cy="0"/>
        </a:xfrm>
      </p:grpSpPr>
      <p:sp>
        <p:nvSpPr>
          <p:cNvPr id="533" name="Google Shape;533;p59"/>
          <p:cNvSpPr/>
          <p:nvPr/>
        </p:nvSpPr>
        <p:spPr>
          <a:xfrm>
            <a:off x="12" y="-67697"/>
            <a:ext cx="9144000" cy="1556700"/>
          </a:xfrm>
          <a:prstGeom prst="rect">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34" name="Google Shape;534;p59"/>
          <p:cNvSpPr txBox="1"/>
          <p:nvPr>
            <p:ph type="title"/>
          </p:nvPr>
        </p:nvSpPr>
        <p:spPr>
          <a:xfrm>
            <a:off x="457200" y="-97253"/>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3</a:t>
            </a:r>
            <a:endParaRPr b="0" i="0" sz="4000" u="none" cap="none" strike="noStrike">
              <a:solidFill>
                <a:srgbClr val="FFFFFF"/>
              </a:solidFill>
              <a:latin typeface="Slabo 27px"/>
              <a:ea typeface="Slabo 27px"/>
              <a:cs typeface="Slabo 27px"/>
              <a:sym typeface="Slabo 27px"/>
            </a:endParaRPr>
          </a:p>
        </p:txBody>
      </p:sp>
      <p:sp>
        <p:nvSpPr>
          <p:cNvPr id="535" name="Google Shape;535;p59"/>
          <p:cNvSpPr txBox="1"/>
          <p:nvPr>
            <p:ph idx="1" type="body"/>
          </p:nvPr>
        </p:nvSpPr>
        <p:spPr>
          <a:xfrm>
            <a:off x="715500" y="1752600"/>
            <a:ext cx="7911000" cy="329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400" u="none" cap="none" strike="noStrike">
                <a:solidFill>
                  <a:schemeClr val="dk1"/>
                </a:solidFill>
                <a:latin typeface="Open Sans"/>
                <a:ea typeface="Open Sans"/>
                <a:cs typeface="Open Sans"/>
                <a:sym typeface="Open Sans"/>
              </a:rPr>
              <a:t>What types of licence might apply?</a:t>
            </a:r>
            <a:endParaRPr b="1" i="0" sz="3400" u="none" cap="none" strike="noStrike">
              <a:solidFill>
                <a:schemeClr val="dk1"/>
              </a:solidFill>
              <a:latin typeface="Open Sans"/>
              <a:ea typeface="Open Sans"/>
              <a:cs typeface="Open Sans"/>
              <a:sym typeface="Open Sans"/>
            </a:endParaRPr>
          </a:p>
          <a:p>
            <a:pPr indent="0" lvl="0" marL="0" marR="0" rtl="0" algn="l">
              <a:lnSpc>
                <a:spcPct val="100000"/>
              </a:lnSpc>
              <a:spcBef>
                <a:spcPts val="1240"/>
              </a:spcBef>
              <a:spcAft>
                <a:spcPts val="0"/>
              </a:spcAft>
              <a:buClr>
                <a:schemeClr val="dk1"/>
              </a:buClr>
              <a:buSzPts val="3200"/>
              <a:buFont typeface="Arial"/>
              <a:buNone/>
            </a:pPr>
            <a:r>
              <a:t/>
            </a:r>
            <a:endParaRPr b="1" i="0" sz="3400" u="none" cap="none" strike="noStrike">
              <a:solidFill>
                <a:schemeClr val="dk1"/>
              </a:solidFill>
              <a:latin typeface="Open Sans"/>
              <a:ea typeface="Open Sans"/>
              <a:cs typeface="Open Sans"/>
              <a:sym typeface="Open Sans"/>
            </a:endParaRPr>
          </a:p>
          <a:p>
            <a:pPr indent="0" lvl="0" marL="0" marR="0" rtl="0" algn="l">
              <a:lnSpc>
                <a:spcPct val="100000"/>
              </a:lnSpc>
              <a:spcBef>
                <a:spcPts val="1240"/>
              </a:spcBef>
              <a:spcAft>
                <a:spcPts val="0"/>
              </a:spcAft>
              <a:buClr>
                <a:schemeClr val="dk2"/>
              </a:buClr>
              <a:buSzPts val="3200"/>
              <a:buFont typeface="Arial"/>
              <a:buNone/>
            </a:pPr>
            <a:r>
              <a:rPr b="1" i="0" lang="en-US" sz="3400" u="none" cap="none" strike="noStrike">
                <a:solidFill>
                  <a:schemeClr val="dk2"/>
                </a:solidFill>
                <a:latin typeface="Open Sans"/>
                <a:ea typeface="Open Sans"/>
                <a:cs typeface="Open Sans"/>
                <a:sym typeface="Open Sans"/>
              </a:rPr>
              <a:t>1. A student group wants to screen </a:t>
            </a:r>
            <a:r>
              <a:rPr b="1" i="1" lang="en-US" sz="3400" u="none" cap="none" strike="noStrike">
                <a:solidFill>
                  <a:schemeClr val="dk2"/>
                </a:solidFill>
                <a:latin typeface="Open Sans"/>
                <a:ea typeface="Open Sans"/>
                <a:cs typeface="Open Sans"/>
                <a:sym typeface="Open Sans"/>
              </a:rPr>
              <a:t>Black Panther</a:t>
            </a:r>
            <a:r>
              <a:rPr b="1" i="0" lang="en-US" sz="3400" u="none" cap="none" strike="noStrike">
                <a:solidFill>
                  <a:schemeClr val="dk2"/>
                </a:solidFill>
                <a:latin typeface="Open Sans"/>
                <a:ea typeface="Open Sans"/>
                <a:cs typeface="Open Sans"/>
                <a:sym typeface="Open Sans"/>
              </a:rPr>
              <a:t> as part of their orientation week activities</a:t>
            </a:r>
            <a:endParaRPr b="0" i="0" sz="3400" u="none" cap="none" strike="noStrike">
              <a:solidFill>
                <a:schemeClr val="dk1"/>
              </a:solidFill>
              <a:latin typeface="Arial"/>
              <a:ea typeface="Arial"/>
              <a:cs typeface="Arial"/>
              <a:sym typeface="Arial"/>
            </a:endParaRPr>
          </a:p>
          <a:p>
            <a:pPr indent="0" lvl="0" marL="0" marR="0" rtl="0" algn="l">
              <a:lnSpc>
                <a:spcPct val="100000"/>
              </a:lnSpc>
              <a:spcBef>
                <a:spcPts val="1240"/>
              </a:spcBef>
              <a:spcAft>
                <a:spcPts val="0"/>
              </a:spcAft>
              <a:buClr>
                <a:schemeClr val="dk2"/>
              </a:buClr>
              <a:buSzPts val="3200"/>
              <a:buFont typeface="Arial"/>
              <a:buNone/>
            </a:pPr>
            <a:r>
              <a:t/>
            </a:r>
            <a:endParaRPr b="1" i="0" sz="3400" u="none" cap="none" strike="noStrike">
              <a:solidFill>
                <a:schemeClr val="dk2"/>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3400" u="none" cap="none" strike="noStrike">
              <a:solidFill>
                <a:schemeClr val="dk1"/>
              </a:solidFill>
              <a:latin typeface="Open Sans"/>
              <a:ea typeface="Open Sans"/>
              <a:cs typeface="Open Sans"/>
              <a:sym typeface="Open Sans"/>
            </a:endParaRPr>
          </a:p>
        </p:txBody>
      </p:sp>
      <p:pic>
        <p:nvPicPr>
          <p:cNvPr id="536" name="Google Shape;536;p59"/>
          <p:cNvPicPr preferRelativeResize="0"/>
          <p:nvPr/>
        </p:nvPicPr>
        <p:blipFill rotWithShape="1">
          <a:blip r:embed="rId3">
            <a:alphaModFix/>
          </a:blip>
          <a:srcRect b="0" l="0" r="0" t="0"/>
          <a:stretch/>
        </p:blipFill>
        <p:spPr>
          <a:xfrm>
            <a:off x="6515846" y="2374388"/>
            <a:ext cx="648443" cy="526095"/>
          </a:xfrm>
          <a:prstGeom prst="rect">
            <a:avLst/>
          </a:prstGeom>
          <a:noFill/>
          <a:ln>
            <a:noFill/>
          </a:ln>
        </p:spPr>
      </p:pic>
      <p:pic>
        <p:nvPicPr>
          <p:cNvPr id="537" name="Google Shape;537;p59"/>
          <p:cNvPicPr preferRelativeResize="0"/>
          <p:nvPr/>
        </p:nvPicPr>
        <p:blipFill rotWithShape="1">
          <a:blip r:embed="rId3">
            <a:alphaModFix/>
          </a:blip>
          <a:srcRect b="0" l="0" r="0" t="0"/>
          <a:stretch/>
        </p:blipFill>
        <p:spPr>
          <a:xfrm>
            <a:off x="467544" y="5927739"/>
            <a:ext cx="835450" cy="677817"/>
          </a:xfrm>
          <a:prstGeom prst="rect">
            <a:avLst/>
          </a:prstGeom>
          <a:noFill/>
          <a:ln>
            <a:noFill/>
          </a:ln>
        </p:spPr>
      </p:pic>
      <p:sp>
        <p:nvSpPr>
          <p:cNvPr id="538" name="Google Shape;538;p59"/>
          <p:cNvSpPr txBox="1"/>
          <p:nvPr/>
        </p:nvSpPr>
        <p:spPr>
          <a:xfrm>
            <a:off x="1993600" y="5563438"/>
            <a:ext cx="5791200" cy="68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Open Sans"/>
                <a:ea typeface="Open Sans"/>
                <a:cs typeface="Open Sans"/>
                <a:sym typeface="Open Sans"/>
              </a:rPr>
              <a:t>Audio Cine/Criterion</a:t>
            </a:r>
            <a:endParaRPr b="0" i="0" sz="1400" u="none" cap="none" strike="noStrike">
              <a:solidFill>
                <a:srgbClr val="000000"/>
              </a:solidFill>
              <a:latin typeface="Arial"/>
              <a:ea typeface="Arial"/>
              <a:cs typeface="Arial"/>
              <a:sym typeface="Arial"/>
            </a:endParaRPr>
          </a:p>
        </p:txBody>
      </p:sp>
      <p:pic>
        <p:nvPicPr>
          <p:cNvPr id="539" name="Google Shape;539;p59"/>
          <p:cNvPicPr preferRelativeResize="0"/>
          <p:nvPr/>
        </p:nvPicPr>
        <p:blipFill rotWithShape="1">
          <a:blip r:embed="rId4">
            <a:alphaModFix/>
          </a:blip>
          <a:srcRect b="0" l="0" r="0" t="0"/>
          <a:stretch/>
        </p:blipFill>
        <p:spPr>
          <a:xfrm>
            <a:off x="1004900" y="5409000"/>
            <a:ext cx="835450" cy="835450"/>
          </a:xfrm>
          <a:prstGeom prst="rect">
            <a:avLst/>
          </a:prstGeom>
          <a:noFill/>
          <a:ln>
            <a:noFill/>
          </a:ln>
        </p:spPr>
      </p:pic>
      <p:grpSp>
        <p:nvGrpSpPr>
          <p:cNvPr id="540" name="Google Shape;540;p59"/>
          <p:cNvGrpSpPr/>
          <p:nvPr/>
        </p:nvGrpSpPr>
        <p:grpSpPr>
          <a:xfrm>
            <a:off x="7432249" y="-76191"/>
            <a:ext cx="1637700" cy="1573791"/>
            <a:chOff x="7432249" y="-76191"/>
            <a:chExt cx="1637700" cy="1573791"/>
          </a:xfrm>
        </p:grpSpPr>
        <p:sp>
          <p:nvSpPr>
            <p:cNvPr id="541" name="Google Shape;541;p59"/>
            <p:cNvSpPr txBox="1"/>
            <p:nvPr/>
          </p:nvSpPr>
          <p:spPr>
            <a:xfrm>
              <a:off x="7910944" y="-76191"/>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L</a:t>
              </a:r>
              <a:endParaRPr b="0" i="0" sz="1800" u="none" cap="none" strike="noStrike">
                <a:solidFill>
                  <a:schemeClr val="lt1"/>
                </a:solidFill>
                <a:latin typeface="Impact"/>
                <a:ea typeface="Impact"/>
                <a:cs typeface="Impact"/>
                <a:sym typeface="Impact"/>
              </a:endParaRPr>
            </a:p>
          </p:txBody>
        </p:sp>
        <p:sp>
          <p:nvSpPr>
            <p:cNvPr id="542" name="Google Shape;542;p59"/>
            <p:cNvSpPr txBox="1"/>
            <p:nvPr/>
          </p:nvSpPr>
          <p:spPr>
            <a:xfrm>
              <a:off x="7432249" y="974400"/>
              <a:ext cx="16377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Impact"/>
                  <a:ea typeface="Impact"/>
                  <a:cs typeface="Impact"/>
                  <a:sym typeface="Impact"/>
                </a:rPr>
                <a:t>Licences</a:t>
              </a:r>
              <a:endParaRPr b="0" i="0" sz="1800" u="none" cap="none" strike="noStrike">
                <a:solidFill>
                  <a:schemeClr val="lt1"/>
                </a:solidFill>
                <a:latin typeface="Impact"/>
                <a:ea typeface="Impact"/>
                <a:cs typeface="Impact"/>
                <a:sym typeface="Impact"/>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6" name="Shape 546"/>
        <p:cNvGrpSpPr/>
        <p:nvPr/>
      </p:nvGrpSpPr>
      <p:grpSpPr>
        <a:xfrm>
          <a:off x="0" y="0"/>
          <a:ext cx="0" cy="0"/>
          <a:chOff x="0" y="0"/>
          <a:chExt cx="0" cy="0"/>
        </a:xfrm>
      </p:grpSpPr>
      <p:sp>
        <p:nvSpPr>
          <p:cNvPr id="547" name="Google Shape;547;p60"/>
          <p:cNvSpPr/>
          <p:nvPr/>
        </p:nvSpPr>
        <p:spPr>
          <a:xfrm>
            <a:off x="0" y="1772816"/>
            <a:ext cx="9144000" cy="1556792"/>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48" name="Google Shape;548;p60"/>
          <p:cNvSpPr txBox="1"/>
          <p:nvPr>
            <p:ph type="ctrTitle"/>
          </p:nvPr>
        </p:nvSpPr>
        <p:spPr>
          <a:xfrm>
            <a:off x="457200" y="1772925"/>
            <a:ext cx="8445600" cy="1556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8800"/>
              <a:buFont typeface="Slabo 27px"/>
              <a:buNone/>
            </a:pPr>
            <a:r>
              <a:rPr b="1" i="0" lang="en-US" sz="8800" u="none" cap="none" strike="noStrike">
                <a:solidFill>
                  <a:srgbClr val="FFFFFF"/>
                </a:solidFill>
                <a:latin typeface="Slabo 27px"/>
                <a:ea typeface="Slabo 27px"/>
                <a:cs typeface="Slabo 27px"/>
                <a:sym typeface="Slabo 27px"/>
              </a:rPr>
              <a:t>Exceptions</a:t>
            </a:r>
            <a:endParaRPr b="1" i="0" sz="8800" u="none" cap="none" strike="noStrike">
              <a:solidFill>
                <a:srgbClr val="FFFFFF"/>
              </a:solidFill>
              <a:latin typeface="Slabo 27px"/>
              <a:ea typeface="Slabo 27px"/>
              <a:cs typeface="Slabo 27px"/>
              <a:sym typeface="Slabo 27px"/>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2" name="Shape 552"/>
        <p:cNvGrpSpPr/>
        <p:nvPr/>
      </p:nvGrpSpPr>
      <p:grpSpPr>
        <a:xfrm>
          <a:off x="0" y="0"/>
          <a:ext cx="0" cy="0"/>
          <a:chOff x="0" y="0"/>
          <a:chExt cx="0" cy="0"/>
        </a:xfrm>
      </p:grpSpPr>
      <p:sp>
        <p:nvSpPr>
          <p:cNvPr id="553" name="Google Shape;553;p61"/>
          <p:cNvSpPr/>
          <p:nvPr/>
        </p:nvSpPr>
        <p:spPr>
          <a:xfrm>
            <a:off x="0" y="-27384"/>
            <a:ext cx="9144000" cy="1556792"/>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54" name="Google Shape;554;p61"/>
          <p:cNvSpPr txBox="1"/>
          <p:nvPr>
            <p:ph type="title"/>
          </p:nvPr>
        </p:nvSpPr>
        <p:spPr>
          <a:xfrm>
            <a:off x="457200" y="-99392"/>
            <a:ext cx="5791200" cy="1149989"/>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FAIR DEALING</a:t>
            </a:r>
            <a:endParaRPr b="0" i="0" sz="4000" u="none" cap="none" strike="noStrike">
              <a:solidFill>
                <a:srgbClr val="FFFFFF"/>
              </a:solidFill>
              <a:latin typeface="Slabo 27px"/>
              <a:ea typeface="Slabo 27px"/>
              <a:cs typeface="Slabo 27px"/>
              <a:sym typeface="Slabo 27px"/>
            </a:endParaRPr>
          </a:p>
        </p:txBody>
      </p:sp>
      <p:sp>
        <p:nvSpPr>
          <p:cNvPr id="555" name="Google Shape;555;p61"/>
          <p:cNvSpPr txBox="1"/>
          <p:nvPr>
            <p:ph idx="1" type="body"/>
          </p:nvPr>
        </p:nvSpPr>
        <p:spPr>
          <a:xfrm>
            <a:off x="457200" y="1752600"/>
            <a:ext cx="8150400" cy="4676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1" i="0" lang="en-US" sz="2800" u="none" cap="none" strike="noStrike">
                <a:solidFill>
                  <a:schemeClr val="dk1"/>
                </a:solidFill>
                <a:latin typeface="Open Sans"/>
                <a:ea typeface="Open Sans"/>
                <a:cs typeface="Open Sans"/>
                <a:sym typeface="Open Sans"/>
              </a:rPr>
              <a:t>Allows limited copying and use of works</a:t>
            </a:r>
            <a:endParaRPr b="1" i="0" sz="28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100"/>
              <a:buFont typeface="Arial"/>
              <a:buNone/>
            </a:pPr>
            <a:r>
              <a:rPr b="1" i="0" lang="en-US" sz="2800" u="none" cap="none" strike="noStrike">
                <a:solidFill>
                  <a:schemeClr val="dk1"/>
                </a:solidFill>
                <a:latin typeface="Open Sans"/>
                <a:ea typeface="Open Sans"/>
                <a:cs typeface="Open Sans"/>
                <a:sym typeface="Open Sans"/>
              </a:rPr>
              <a:t>for the purpose of research, private study, education, parody, or satire.</a:t>
            </a:r>
            <a:endParaRPr b="1" i="0" sz="2800" u="none" cap="none" strike="noStrike">
              <a:solidFill>
                <a:schemeClr val="dk1"/>
              </a:solidFill>
              <a:latin typeface="Open Sans"/>
              <a:ea typeface="Open Sans"/>
              <a:cs typeface="Open Sans"/>
              <a:sym typeface="Open Sans"/>
            </a:endParaRPr>
          </a:p>
          <a:p>
            <a:pPr indent="-342900" lvl="0" marL="342900" marR="0" rtl="0" algn="l">
              <a:lnSpc>
                <a:spcPct val="100000"/>
              </a:lnSpc>
              <a:spcBef>
                <a:spcPts val="1080"/>
              </a:spcBef>
              <a:spcAft>
                <a:spcPts val="0"/>
              </a:spcAft>
              <a:buClr>
                <a:schemeClr val="dk1"/>
              </a:buClr>
              <a:buSzPts val="2400"/>
              <a:buFont typeface="Arial"/>
              <a:buChar char="•"/>
            </a:pPr>
            <a:r>
              <a:rPr b="0" i="0" lang="en-US" sz="2400" u="none" cap="none" strike="noStrike">
                <a:solidFill>
                  <a:schemeClr val="dk1"/>
                </a:solidFill>
                <a:latin typeface="Open Sans"/>
                <a:ea typeface="Open Sans"/>
                <a:cs typeface="Open Sans"/>
                <a:sym typeface="Open Sans"/>
              </a:rPr>
              <a:t>6 factors - CCH v LSUC, [2004] 1 SCR 339 </a:t>
            </a:r>
            <a:endParaRPr b="0" i="0" sz="2400" u="none" cap="none" strike="noStrike">
              <a:solidFill>
                <a:schemeClr val="dk1"/>
              </a:solidFill>
              <a:latin typeface="Open Sans"/>
              <a:ea typeface="Open Sans"/>
              <a:cs typeface="Open Sans"/>
              <a:sym typeface="Open Sans"/>
            </a:endParaRPr>
          </a:p>
          <a:p>
            <a:pPr indent="-273050" lvl="0" marL="342900" marR="0" rtl="0" algn="l">
              <a:lnSpc>
                <a:spcPct val="160000"/>
              </a:lnSpc>
              <a:spcBef>
                <a:spcPts val="1000"/>
              </a:spcBef>
              <a:spcAft>
                <a:spcPts val="0"/>
              </a:spcAft>
              <a:buClr>
                <a:srgbClr val="3E3834"/>
              </a:buClr>
              <a:buSzPts val="1300"/>
              <a:buFont typeface="Georgia"/>
              <a:buChar char="•"/>
            </a:pPr>
            <a:r>
              <a:rPr b="0" i="0" lang="en-US" sz="1300" u="none" cap="none" strike="noStrike">
                <a:solidFill>
                  <a:srgbClr val="3E3834"/>
                </a:solidFill>
                <a:latin typeface="Georgia"/>
                <a:ea typeface="Georgia"/>
                <a:cs typeface="Georgia"/>
                <a:sym typeface="Georgia"/>
              </a:rPr>
              <a:t>the purpose of the dealing (Is it commercial or research/educational?)</a:t>
            </a:r>
            <a:endParaRPr b="0" i="0" sz="1300" u="none" cap="none" strike="noStrike">
              <a:solidFill>
                <a:srgbClr val="3E3834"/>
              </a:solidFill>
              <a:latin typeface="Georgia"/>
              <a:ea typeface="Georgia"/>
              <a:cs typeface="Georgia"/>
              <a:sym typeface="Georgia"/>
            </a:endParaRPr>
          </a:p>
          <a:p>
            <a:pPr indent="-273050" lvl="0" marL="342900" marR="0" rtl="0" algn="l">
              <a:lnSpc>
                <a:spcPct val="160000"/>
              </a:lnSpc>
              <a:spcBef>
                <a:spcPts val="0"/>
              </a:spcBef>
              <a:spcAft>
                <a:spcPts val="0"/>
              </a:spcAft>
              <a:buClr>
                <a:srgbClr val="3E3834"/>
              </a:buClr>
              <a:buSzPts val="1300"/>
              <a:buFont typeface="Georgia"/>
              <a:buChar char="•"/>
            </a:pPr>
            <a:r>
              <a:rPr b="0" i="0" lang="en-US" sz="1300" u="none" cap="none" strike="noStrike">
                <a:solidFill>
                  <a:srgbClr val="3E3834"/>
                </a:solidFill>
                <a:latin typeface="Georgia"/>
                <a:ea typeface="Georgia"/>
                <a:cs typeface="Georgia"/>
                <a:sym typeface="Georgia"/>
              </a:rPr>
              <a:t>the amount of the dealing (How much was copied in relation to the whole?)</a:t>
            </a:r>
            <a:endParaRPr b="0" i="0" sz="1300" u="none" cap="none" strike="noStrike">
              <a:solidFill>
                <a:srgbClr val="3E3834"/>
              </a:solidFill>
              <a:latin typeface="Georgia"/>
              <a:ea typeface="Georgia"/>
              <a:cs typeface="Georgia"/>
              <a:sym typeface="Georgia"/>
            </a:endParaRPr>
          </a:p>
          <a:p>
            <a:pPr indent="-273050" lvl="0" marL="342900" marR="0" rtl="0" algn="l">
              <a:lnSpc>
                <a:spcPct val="160000"/>
              </a:lnSpc>
              <a:spcBef>
                <a:spcPts val="0"/>
              </a:spcBef>
              <a:spcAft>
                <a:spcPts val="0"/>
              </a:spcAft>
              <a:buClr>
                <a:srgbClr val="3E3834"/>
              </a:buClr>
              <a:buSzPts val="1300"/>
              <a:buFont typeface="Georgia"/>
              <a:buChar char="•"/>
            </a:pPr>
            <a:r>
              <a:rPr b="0" i="0" lang="en-US" sz="1300" u="none" cap="none" strike="noStrike">
                <a:solidFill>
                  <a:srgbClr val="3E3834"/>
                </a:solidFill>
                <a:latin typeface="Georgia"/>
                <a:ea typeface="Georgia"/>
                <a:cs typeface="Georgia"/>
                <a:sym typeface="Georgia"/>
              </a:rPr>
              <a:t>the character of the dealing (What was done with the work? Was it an isolated use or an ongoing, repetitive use? How widely was it distributed?)</a:t>
            </a:r>
            <a:endParaRPr b="0" i="0" sz="1300" u="none" cap="none" strike="noStrike">
              <a:solidFill>
                <a:srgbClr val="3E3834"/>
              </a:solidFill>
              <a:latin typeface="Georgia"/>
              <a:ea typeface="Georgia"/>
              <a:cs typeface="Georgia"/>
              <a:sym typeface="Georgia"/>
            </a:endParaRPr>
          </a:p>
          <a:p>
            <a:pPr indent="-273050" lvl="0" marL="342900" marR="0" rtl="0" algn="l">
              <a:lnSpc>
                <a:spcPct val="160000"/>
              </a:lnSpc>
              <a:spcBef>
                <a:spcPts val="0"/>
              </a:spcBef>
              <a:spcAft>
                <a:spcPts val="0"/>
              </a:spcAft>
              <a:buClr>
                <a:srgbClr val="3E3834"/>
              </a:buClr>
              <a:buSzPts val="1300"/>
              <a:buFont typeface="Georgia"/>
              <a:buChar char="•"/>
            </a:pPr>
            <a:r>
              <a:rPr b="0" i="0" lang="en-US" sz="1300" u="none" cap="none" strike="noStrike">
                <a:solidFill>
                  <a:srgbClr val="3E3834"/>
                </a:solidFill>
                <a:latin typeface="Georgia"/>
                <a:ea typeface="Georgia"/>
                <a:cs typeface="Georgia"/>
                <a:sym typeface="Georgia"/>
              </a:rPr>
              <a:t>alternatives to the dealing (Was the work necessary for the end result? Could the purpose have been achieved without using the work?)</a:t>
            </a:r>
            <a:endParaRPr b="0" i="0" sz="1300" u="none" cap="none" strike="noStrike">
              <a:solidFill>
                <a:srgbClr val="3E3834"/>
              </a:solidFill>
              <a:latin typeface="Georgia"/>
              <a:ea typeface="Georgia"/>
              <a:cs typeface="Georgia"/>
              <a:sym typeface="Georgia"/>
            </a:endParaRPr>
          </a:p>
          <a:p>
            <a:pPr indent="-273050" lvl="0" marL="342900" marR="0" rtl="0" algn="l">
              <a:lnSpc>
                <a:spcPct val="160000"/>
              </a:lnSpc>
              <a:spcBef>
                <a:spcPts val="0"/>
              </a:spcBef>
              <a:spcAft>
                <a:spcPts val="0"/>
              </a:spcAft>
              <a:buClr>
                <a:srgbClr val="3E3834"/>
              </a:buClr>
              <a:buSzPts val="1300"/>
              <a:buFont typeface="Georgia"/>
              <a:buChar char="•"/>
            </a:pPr>
            <a:r>
              <a:rPr b="0" i="0" lang="en-US" sz="1300" u="none" cap="none" strike="noStrike">
                <a:solidFill>
                  <a:srgbClr val="3E3834"/>
                </a:solidFill>
                <a:latin typeface="Georgia"/>
                <a:ea typeface="Georgia"/>
                <a:cs typeface="Georgia"/>
                <a:sym typeface="Georgia"/>
              </a:rPr>
              <a:t>the nature of the work (Is there a public interest in its dissemination? Was it previously unpublished?)</a:t>
            </a:r>
            <a:endParaRPr b="0" i="0" sz="1300" u="none" cap="none" strike="noStrike">
              <a:solidFill>
                <a:srgbClr val="3E3834"/>
              </a:solidFill>
              <a:latin typeface="Georgia"/>
              <a:ea typeface="Georgia"/>
              <a:cs typeface="Georgia"/>
              <a:sym typeface="Georgia"/>
            </a:endParaRPr>
          </a:p>
          <a:p>
            <a:pPr indent="-273050" lvl="0" marL="342900" marR="0" rtl="0" algn="l">
              <a:lnSpc>
                <a:spcPct val="160000"/>
              </a:lnSpc>
              <a:spcBef>
                <a:spcPts val="0"/>
              </a:spcBef>
              <a:spcAft>
                <a:spcPts val="0"/>
              </a:spcAft>
              <a:buClr>
                <a:srgbClr val="3E3834"/>
              </a:buClr>
              <a:buSzPts val="1300"/>
              <a:buFont typeface="Georgia"/>
              <a:buChar char="•"/>
            </a:pPr>
            <a:r>
              <a:rPr b="0" i="0" lang="en-US" sz="1300" u="none" cap="none" strike="noStrike">
                <a:solidFill>
                  <a:srgbClr val="3E3834"/>
                </a:solidFill>
                <a:latin typeface="Georgia"/>
                <a:ea typeface="Georgia"/>
                <a:cs typeface="Georgia"/>
                <a:sym typeface="Georgia"/>
              </a:rPr>
              <a:t>the effect of the dealing on the original work (Does the use compete with the market of the original work?)</a:t>
            </a:r>
            <a:endParaRPr b="0" i="0" sz="1300" u="none" cap="none" strike="noStrike">
              <a:solidFill>
                <a:srgbClr val="3E3834"/>
              </a:solidFill>
              <a:latin typeface="Georgia"/>
              <a:ea typeface="Georgia"/>
              <a:cs typeface="Georgia"/>
              <a:sym typeface="Georgia"/>
            </a:endParaRPr>
          </a:p>
          <a:p>
            <a:pPr indent="0" lvl="0" marL="0" marR="0" rtl="0" algn="l">
              <a:lnSpc>
                <a:spcPct val="100000"/>
              </a:lnSpc>
              <a:spcBef>
                <a:spcPts val="1080"/>
              </a:spcBef>
              <a:spcAft>
                <a:spcPts val="0"/>
              </a:spcAft>
              <a:buClr>
                <a:schemeClr val="dk1"/>
              </a:buClr>
              <a:buSzPts val="2000"/>
              <a:buFont typeface="Arial"/>
              <a:buNone/>
            </a:pPr>
            <a:r>
              <a:t/>
            </a:r>
            <a:endParaRPr b="0" i="0" sz="1300" u="none" cap="none" strike="noStrike">
              <a:solidFill>
                <a:schemeClr val="dk1"/>
              </a:solidFill>
              <a:latin typeface="Open Sans"/>
              <a:ea typeface="Open Sans"/>
              <a:cs typeface="Open Sans"/>
              <a:sym typeface="Open Sans"/>
            </a:endParaRPr>
          </a:p>
        </p:txBody>
      </p:sp>
      <p:grpSp>
        <p:nvGrpSpPr>
          <p:cNvPr id="556" name="Google Shape;556;p61"/>
          <p:cNvGrpSpPr/>
          <p:nvPr/>
        </p:nvGrpSpPr>
        <p:grpSpPr>
          <a:xfrm>
            <a:off x="7494376" y="-37966"/>
            <a:ext cx="1645500" cy="1634691"/>
            <a:chOff x="7494376" y="-37966"/>
            <a:chExt cx="1645500" cy="1634691"/>
          </a:xfrm>
        </p:grpSpPr>
        <p:sp>
          <p:nvSpPr>
            <p:cNvPr id="557" name="Google Shape;557;p61"/>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558" name="Google Shape;558;p61"/>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3" name="Shape 563"/>
        <p:cNvGrpSpPr/>
        <p:nvPr/>
      </p:nvGrpSpPr>
      <p:grpSpPr>
        <a:xfrm>
          <a:off x="0" y="0"/>
          <a:ext cx="0" cy="0"/>
          <a:chOff x="0" y="0"/>
          <a:chExt cx="0" cy="0"/>
        </a:xfrm>
      </p:grpSpPr>
      <p:sp>
        <p:nvSpPr>
          <p:cNvPr id="564" name="Google Shape;564;p62"/>
          <p:cNvSpPr/>
          <p:nvPr/>
        </p:nvSpPr>
        <p:spPr>
          <a:xfrm>
            <a:off x="-4124" y="-18371"/>
            <a:ext cx="9144000" cy="1556792"/>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65" name="Google Shape;565;p62"/>
          <p:cNvSpPr txBox="1"/>
          <p:nvPr>
            <p:ph type="title"/>
          </p:nvPr>
        </p:nvSpPr>
        <p:spPr>
          <a:xfrm>
            <a:off x="295000" y="290729"/>
            <a:ext cx="7494900" cy="8130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600" u="none" cap="none" strike="noStrike">
                <a:solidFill>
                  <a:srgbClr val="FFFFFF"/>
                </a:solidFill>
                <a:latin typeface="Slabo 27px"/>
                <a:ea typeface="Slabo 27px"/>
                <a:cs typeface="Slabo 27px"/>
                <a:sym typeface="Slabo 27px"/>
              </a:rPr>
              <a:t>KEY EXCEPTIONS TO COPYRIGHT</a:t>
            </a:r>
            <a:endParaRPr b="0" i="0" sz="3600" u="none" cap="none" strike="noStrike">
              <a:solidFill>
                <a:srgbClr val="FFFFFF"/>
              </a:solidFill>
              <a:latin typeface="Slabo 27px"/>
              <a:ea typeface="Slabo 27px"/>
              <a:cs typeface="Slabo 27px"/>
              <a:sym typeface="Slabo 27px"/>
            </a:endParaRPr>
          </a:p>
        </p:txBody>
      </p:sp>
      <p:sp>
        <p:nvSpPr>
          <p:cNvPr id="566" name="Google Shape;566;p62"/>
          <p:cNvSpPr txBox="1"/>
          <p:nvPr>
            <p:ph idx="1" type="body"/>
          </p:nvPr>
        </p:nvSpPr>
        <p:spPr>
          <a:xfrm>
            <a:off x="1230250" y="2033292"/>
            <a:ext cx="6756894" cy="429668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S.29 Fair Dealing (B)</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S.29.1 Fair Dealing: Criticism or Review (B)</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S.29.2 Fair Dealing: News Reporting (B)</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S.29.21 Non-Commercial User-Generated Content (B)</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S.29.22 Reproduction for Private Purposes (A</a:t>
            </a:r>
            <a:r>
              <a:rPr lang="en-US" sz="1800"/>
              <a:t>)</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S.29.23 Reproduction for Later Listening or Viewing (B)</a:t>
            </a:r>
            <a:endParaRPr b="1" i="0" sz="1800" u="none" cap="none" strike="noStrike">
              <a:solidFill>
                <a:schemeClr val="dk1"/>
              </a:solidFill>
              <a:latin typeface="Open Sans"/>
              <a:ea typeface="Open Sans"/>
              <a:cs typeface="Open Sans"/>
              <a:sym typeface="Open Sans"/>
            </a:endParaRPr>
          </a:p>
          <a:p>
            <a:pPr indent="-55879" lvl="1" marL="457200" marR="0" rtl="0" algn="l">
              <a:lnSpc>
                <a:spcPct val="90000"/>
              </a:lnSpc>
              <a:spcBef>
                <a:spcPts val="1000"/>
              </a:spcBef>
              <a:spcAft>
                <a:spcPts val="0"/>
              </a:spcAft>
              <a:buClr>
                <a:schemeClr val="dk2"/>
              </a:buClr>
              <a:buSzPts val="2000"/>
              <a:buFont typeface="Arial"/>
              <a:buNone/>
            </a:pPr>
            <a:r>
              <a:t/>
            </a:r>
            <a:endParaRPr b="0" i="0" sz="2000" u="none" cap="none" strike="noStrike">
              <a:solidFill>
                <a:schemeClr val="dk1"/>
              </a:solidFill>
              <a:latin typeface="Open Sans"/>
              <a:ea typeface="Open Sans"/>
              <a:cs typeface="Open Sans"/>
              <a:sym typeface="Open Sans"/>
            </a:endParaRPr>
          </a:p>
          <a:p>
            <a:pPr indent="-55879" lvl="1" marL="457200" marR="0" rtl="0" algn="l">
              <a:lnSpc>
                <a:spcPct val="90000"/>
              </a:lnSpc>
              <a:spcBef>
                <a:spcPts val="400"/>
              </a:spcBef>
              <a:spcAft>
                <a:spcPts val="0"/>
              </a:spcAft>
              <a:buClr>
                <a:schemeClr val="dk2"/>
              </a:buClr>
              <a:buSzPts val="2000"/>
              <a:buFont typeface="Arial"/>
              <a:buNone/>
            </a:pPr>
            <a:r>
              <a:t/>
            </a:r>
            <a:endParaRPr b="0" i="0" sz="2000" u="none" cap="none" strike="noStrike">
              <a:solidFill>
                <a:schemeClr val="dk1"/>
              </a:solidFill>
              <a:latin typeface="Open Sans"/>
              <a:ea typeface="Open Sans"/>
              <a:cs typeface="Open Sans"/>
              <a:sym typeface="Open Sans"/>
            </a:endParaRPr>
          </a:p>
        </p:txBody>
      </p:sp>
      <p:grpSp>
        <p:nvGrpSpPr>
          <p:cNvPr id="567" name="Google Shape;567;p62"/>
          <p:cNvGrpSpPr/>
          <p:nvPr/>
        </p:nvGrpSpPr>
        <p:grpSpPr>
          <a:xfrm>
            <a:off x="7494376" y="-37966"/>
            <a:ext cx="1645500" cy="1634691"/>
            <a:chOff x="7494376" y="-37966"/>
            <a:chExt cx="1645500" cy="1634691"/>
          </a:xfrm>
        </p:grpSpPr>
        <p:sp>
          <p:nvSpPr>
            <p:cNvPr id="568" name="Google Shape;568;p62"/>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569" name="Google Shape;569;p62"/>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pic>
        <p:nvPicPr>
          <p:cNvPr id="570" name="Google Shape;570;p62"/>
          <p:cNvPicPr preferRelativeResize="0"/>
          <p:nvPr/>
        </p:nvPicPr>
        <p:blipFill rotWithShape="1">
          <a:blip r:embed="rId3">
            <a:alphaModFix/>
          </a:blip>
          <a:srcRect b="0" l="0" r="0" t="0"/>
          <a:stretch/>
        </p:blipFill>
        <p:spPr>
          <a:xfrm>
            <a:off x="551675" y="1887270"/>
            <a:ext cx="620699" cy="620699"/>
          </a:xfrm>
          <a:prstGeom prst="rect">
            <a:avLst/>
          </a:prstGeom>
          <a:noFill/>
          <a:ln>
            <a:noFill/>
          </a:ln>
        </p:spPr>
      </p:pic>
      <p:pic>
        <p:nvPicPr>
          <p:cNvPr id="571" name="Google Shape;571;p62"/>
          <p:cNvPicPr preferRelativeResize="0"/>
          <p:nvPr/>
        </p:nvPicPr>
        <p:blipFill rotWithShape="1">
          <a:blip r:embed="rId4">
            <a:alphaModFix/>
          </a:blip>
          <a:srcRect b="0" l="0" r="0" t="0"/>
          <a:stretch/>
        </p:blipFill>
        <p:spPr>
          <a:xfrm>
            <a:off x="577450" y="2765106"/>
            <a:ext cx="569149" cy="569149"/>
          </a:xfrm>
          <a:prstGeom prst="rect">
            <a:avLst/>
          </a:prstGeom>
          <a:noFill/>
          <a:ln>
            <a:noFill/>
          </a:ln>
        </p:spPr>
      </p:pic>
      <p:pic>
        <p:nvPicPr>
          <p:cNvPr id="572" name="Google Shape;572;p62"/>
          <p:cNvPicPr preferRelativeResize="0"/>
          <p:nvPr/>
        </p:nvPicPr>
        <p:blipFill rotWithShape="1">
          <a:blip r:embed="rId5">
            <a:alphaModFix/>
          </a:blip>
          <a:srcRect b="0" l="0" r="0" t="0"/>
          <a:stretch/>
        </p:blipFill>
        <p:spPr>
          <a:xfrm>
            <a:off x="627150" y="3628050"/>
            <a:ext cx="469750" cy="469750"/>
          </a:xfrm>
          <a:prstGeom prst="rect">
            <a:avLst/>
          </a:prstGeom>
          <a:noFill/>
          <a:ln>
            <a:noFill/>
          </a:ln>
        </p:spPr>
      </p:pic>
      <p:pic>
        <p:nvPicPr>
          <p:cNvPr id="573" name="Google Shape;573;p62"/>
          <p:cNvPicPr preferRelativeResize="0"/>
          <p:nvPr/>
        </p:nvPicPr>
        <p:blipFill rotWithShape="1">
          <a:blip r:embed="rId6">
            <a:alphaModFix/>
          </a:blip>
          <a:srcRect b="0" l="0" r="0" t="0"/>
          <a:stretch/>
        </p:blipFill>
        <p:spPr>
          <a:xfrm>
            <a:off x="493800" y="4235238"/>
            <a:ext cx="736450" cy="736450"/>
          </a:xfrm>
          <a:prstGeom prst="rect">
            <a:avLst/>
          </a:prstGeom>
          <a:noFill/>
          <a:ln>
            <a:noFill/>
          </a:ln>
        </p:spPr>
      </p:pic>
      <p:pic>
        <p:nvPicPr>
          <p:cNvPr id="574" name="Google Shape;574;p62"/>
          <p:cNvPicPr preferRelativeResize="0"/>
          <p:nvPr/>
        </p:nvPicPr>
        <p:blipFill rotWithShape="1">
          <a:blip r:embed="rId7">
            <a:alphaModFix/>
          </a:blip>
          <a:srcRect b="0" l="0" r="0" t="0"/>
          <a:stretch/>
        </p:blipFill>
        <p:spPr>
          <a:xfrm>
            <a:off x="593798" y="5132253"/>
            <a:ext cx="569149" cy="569149"/>
          </a:xfrm>
          <a:prstGeom prst="rect">
            <a:avLst/>
          </a:prstGeom>
          <a:noFill/>
          <a:ln>
            <a:noFill/>
          </a:ln>
        </p:spPr>
      </p:pic>
      <p:pic>
        <p:nvPicPr>
          <p:cNvPr id="575" name="Google Shape;575;p62"/>
          <p:cNvPicPr preferRelativeResize="0"/>
          <p:nvPr/>
        </p:nvPicPr>
        <p:blipFill rotWithShape="1">
          <a:blip r:embed="rId8">
            <a:alphaModFix/>
          </a:blip>
          <a:srcRect b="0" l="0" r="0" t="0"/>
          <a:stretch/>
        </p:blipFill>
        <p:spPr>
          <a:xfrm>
            <a:off x="577450" y="5843605"/>
            <a:ext cx="620699" cy="62069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 name="Shape 579"/>
        <p:cNvGrpSpPr/>
        <p:nvPr/>
      </p:nvGrpSpPr>
      <p:grpSpPr>
        <a:xfrm>
          <a:off x="0" y="0"/>
          <a:ext cx="0" cy="0"/>
          <a:chOff x="0" y="0"/>
          <a:chExt cx="0" cy="0"/>
        </a:xfrm>
      </p:grpSpPr>
      <p:sp>
        <p:nvSpPr>
          <p:cNvPr id="580" name="Google Shape;580;p63"/>
          <p:cNvSpPr/>
          <p:nvPr/>
        </p:nvSpPr>
        <p:spPr>
          <a:xfrm>
            <a:off x="0" y="-27384"/>
            <a:ext cx="9144000" cy="1556792"/>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81" name="Google Shape;581;p63"/>
          <p:cNvSpPr txBox="1"/>
          <p:nvPr>
            <p:ph type="title"/>
          </p:nvPr>
        </p:nvSpPr>
        <p:spPr>
          <a:xfrm>
            <a:off x="318825" y="380225"/>
            <a:ext cx="7459800" cy="741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600" u="none" cap="none" strike="noStrike">
                <a:solidFill>
                  <a:srgbClr val="FFFFFF"/>
                </a:solidFill>
                <a:latin typeface="Slabo 27px"/>
                <a:ea typeface="Slabo 27px"/>
                <a:cs typeface="Slabo 27px"/>
                <a:sym typeface="Slabo 27px"/>
              </a:rPr>
              <a:t>KEY EXCEPTIONS TO COPYRIGHT</a:t>
            </a:r>
            <a:endParaRPr sz="3600">
              <a:solidFill>
                <a:srgbClr val="FFFFFF"/>
              </a:solidFill>
            </a:endParaRPr>
          </a:p>
        </p:txBody>
      </p:sp>
      <p:sp>
        <p:nvSpPr>
          <p:cNvPr id="582" name="Google Shape;582;p63"/>
          <p:cNvSpPr txBox="1"/>
          <p:nvPr>
            <p:ph idx="1" type="body"/>
          </p:nvPr>
        </p:nvSpPr>
        <p:spPr>
          <a:xfrm>
            <a:off x="1515544" y="1934149"/>
            <a:ext cx="6975600" cy="4517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50"/>
              <a:buFont typeface="Arial"/>
              <a:buNone/>
            </a:pPr>
            <a:r>
              <a:rPr b="1" i="0" lang="en-US" sz="1800" u="none" cap="none" strike="noStrike">
                <a:solidFill>
                  <a:schemeClr val="dk1"/>
                </a:solidFill>
                <a:latin typeface="Open Sans"/>
                <a:ea typeface="Open Sans"/>
                <a:cs typeface="Open Sans"/>
                <a:sym typeface="Open Sans"/>
              </a:rPr>
              <a:t>S.20.24 Backup Copies (A)</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rPr b="1" i="0" lang="en-US" sz="1800" u="none" cap="none" strike="noStrike">
                <a:solidFill>
                  <a:schemeClr val="dk1"/>
                </a:solidFill>
                <a:latin typeface="Open Sans"/>
                <a:ea typeface="Open Sans"/>
                <a:cs typeface="Open Sans"/>
                <a:sym typeface="Open Sans"/>
              </a:rPr>
              <a:t>S.29.4 Reproduction for Instruction (A)</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rPr b="1" i="0" lang="en-US" sz="1800" u="none" cap="none" strike="noStrike">
                <a:solidFill>
                  <a:schemeClr val="dk1"/>
                </a:solidFill>
                <a:latin typeface="Open Sans"/>
                <a:ea typeface="Open Sans"/>
                <a:cs typeface="Open Sans"/>
                <a:sym typeface="Open Sans"/>
              </a:rPr>
              <a:t>S.29.5 Performances (B)</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rPr b="1" i="0" lang="en-US" sz="1800" u="none" cap="none" strike="noStrike">
                <a:solidFill>
                  <a:schemeClr val="dk1"/>
                </a:solidFill>
                <a:latin typeface="Open Sans"/>
                <a:ea typeface="Open Sans"/>
                <a:cs typeface="Open Sans"/>
                <a:sym typeface="Open Sans"/>
              </a:rPr>
              <a:t>S.29.6 News and Commentary (A)</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rPr b="1" i="0" lang="en-US" sz="1800" u="none" cap="none" strike="noStrike">
                <a:solidFill>
                  <a:schemeClr val="dk1"/>
                </a:solidFill>
                <a:latin typeface="Open Sans"/>
                <a:ea typeface="Open Sans"/>
                <a:cs typeface="Open Sans"/>
                <a:sym typeface="Open Sans"/>
              </a:rPr>
              <a:t>S.29.7 Reproduction of Broadcast (A</a:t>
            </a:r>
            <a:r>
              <a:rPr lang="en-US" sz="1800"/>
              <a:t>)</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rPr b="1" i="0" lang="en-US" sz="1800" u="none" cap="none" strike="noStrike">
                <a:solidFill>
                  <a:schemeClr val="dk1"/>
                </a:solidFill>
                <a:latin typeface="Open Sans"/>
                <a:ea typeface="Open Sans"/>
                <a:cs typeface="Open Sans"/>
                <a:sym typeface="Open Sans"/>
              </a:rPr>
              <a:t>S.30 Literary Collections (A)</a:t>
            </a:r>
            <a:endParaRPr b="1" i="0" sz="180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5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5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50" u="none" cap="none" strike="noStrike">
              <a:solidFill>
                <a:schemeClr val="dk1"/>
              </a:solidFill>
              <a:latin typeface="Open Sans"/>
              <a:ea typeface="Open Sans"/>
              <a:cs typeface="Open Sans"/>
              <a:sym typeface="Open Sans"/>
            </a:endParaRPr>
          </a:p>
          <a:p>
            <a:pPr indent="0" lvl="0" marL="0" marR="0" rtl="0" algn="l">
              <a:lnSpc>
                <a:spcPct val="90000"/>
              </a:lnSpc>
              <a:spcBef>
                <a:spcPts val="970"/>
              </a:spcBef>
              <a:spcAft>
                <a:spcPts val="0"/>
              </a:spcAft>
              <a:buClr>
                <a:schemeClr val="dk1"/>
              </a:buClr>
              <a:buSzPts val="1850"/>
              <a:buFont typeface="Arial"/>
              <a:buNone/>
            </a:pPr>
            <a:r>
              <a:t/>
            </a:r>
            <a:endParaRPr b="1" i="0" sz="1850" u="none" cap="none" strike="noStrike">
              <a:solidFill>
                <a:schemeClr val="dk1"/>
              </a:solidFill>
              <a:latin typeface="Open Sans"/>
              <a:ea typeface="Open Sans"/>
              <a:cs typeface="Open Sans"/>
              <a:sym typeface="Open Sans"/>
            </a:endParaRPr>
          </a:p>
          <a:p>
            <a:pPr indent="-65404" lvl="1" marL="457200" marR="0" rtl="0" algn="l">
              <a:lnSpc>
                <a:spcPct val="90000"/>
              </a:lnSpc>
              <a:spcBef>
                <a:spcPts val="970"/>
              </a:spcBef>
              <a:spcAft>
                <a:spcPts val="0"/>
              </a:spcAft>
              <a:buClr>
                <a:schemeClr val="dk2"/>
              </a:buClr>
              <a:buSzPts val="1850"/>
              <a:buFont typeface="Arial"/>
              <a:buNone/>
            </a:pPr>
            <a:r>
              <a:t/>
            </a:r>
            <a:endParaRPr b="0" i="0" sz="1850" u="none" cap="none" strike="noStrike">
              <a:solidFill>
                <a:schemeClr val="dk1"/>
              </a:solidFill>
              <a:latin typeface="Open Sans"/>
              <a:ea typeface="Open Sans"/>
              <a:cs typeface="Open Sans"/>
              <a:sym typeface="Open Sans"/>
            </a:endParaRPr>
          </a:p>
        </p:txBody>
      </p:sp>
      <p:pic>
        <p:nvPicPr>
          <p:cNvPr id="583" name="Google Shape;583;p63"/>
          <p:cNvPicPr preferRelativeResize="0"/>
          <p:nvPr/>
        </p:nvPicPr>
        <p:blipFill rotWithShape="1">
          <a:blip r:embed="rId3">
            <a:alphaModFix/>
          </a:blip>
          <a:srcRect b="0" l="0" r="0" t="0"/>
          <a:stretch/>
        </p:blipFill>
        <p:spPr>
          <a:xfrm>
            <a:off x="803250" y="1895175"/>
            <a:ext cx="620699" cy="620699"/>
          </a:xfrm>
          <a:prstGeom prst="rect">
            <a:avLst/>
          </a:prstGeom>
          <a:noFill/>
          <a:ln>
            <a:noFill/>
          </a:ln>
        </p:spPr>
      </p:pic>
      <p:pic>
        <p:nvPicPr>
          <p:cNvPr id="584" name="Google Shape;584;p63"/>
          <p:cNvPicPr preferRelativeResize="0"/>
          <p:nvPr/>
        </p:nvPicPr>
        <p:blipFill rotWithShape="1">
          <a:blip r:embed="rId4">
            <a:alphaModFix/>
          </a:blip>
          <a:srcRect b="0" l="0" r="0" t="0"/>
          <a:stretch/>
        </p:blipFill>
        <p:spPr>
          <a:xfrm>
            <a:off x="771762" y="2639248"/>
            <a:ext cx="683674" cy="683674"/>
          </a:xfrm>
          <a:prstGeom prst="rect">
            <a:avLst/>
          </a:prstGeom>
          <a:noFill/>
          <a:ln>
            <a:noFill/>
          </a:ln>
        </p:spPr>
      </p:pic>
      <p:pic>
        <p:nvPicPr>
          <p:cNvPr id="585" name="Google Shape;585;p63"/>
          <p:cNvPicPr preferRelativeResize="0"/>
          <p:nvPr/>
        </p:nvPicPr>
        <p:blipFill rotWithShape="1">
          <a:blip r:embed="rId5">
            <a:alphaModFix/>
          </a:blip>
          <a:srcRect b="0" l="0" r="0" t="0"/>
          <a:stretch/>
        </p:blipFill>
        <p:spPr>
          <a:xfrm>
            <a:off x="803250" y="3418015"/>
            <a:ext cx="620699" cy="620699"/>
          </a:xfrm>
          <a:prstGeom prst="rect">
            <a:avLst/>
          </a:prstGeom>
          <a:noFill/>
          <a:ln>
            <a:noFill/>
          </a:ln>
        </p:spPr>
      </p:pic>
      <p:pic>
        <p:nvPicPr>
          <p:cNvPr id="586" name="Google Shape;586;p63"/>
          <p:cNvPicPr preferRelativeResize="0"/>
          <p:nvPr/>
        </p:nvPicPr>
        <p:blipFill rotWithShape="1">
          <a:blip r:embed="rId6">
            <a:alphaModFix/>
          </a:blip>
          <a:srcRect b="0" l="0" r="0" t="0"/>
          <a:stretch/>
        </p:blipFill>
        <p:spPr>
          <a:xfrm>
            <a:off x="807500" y="4199590"/>
            <a:ext cx="620699" cy="620699"/>
          </a:xfrm>
          <a:prstGeom prst="rect">
            <a:avLst/>
          </a:prstGeom>
          <a:noFill/>
          <a:ln>
            <a:noFill/>
          </a:ln>
        </p:spPr>
      </p:pic>
      <p:pic>
        <p:nvPicPr>
          <p:cNvPr id="587" name="Google Shape;587;p63"/>
          <p:cNvPicPr preferRelativeResize="0"/>
          <p:nvPr/>
        </p:nvPicPr>
        <p:blipFill rotWithShape="1">
          <a:blip r:embed="rId7">
            <a:alphaModFix/>
          </a:blip>
          <a:srcRect b="0" l="0" r="0" t="0"/>
          <a:stretch/>
        </p:blipFill>
        <p:spPr>
          <a:xfrm>
            <a:off x="731300" y="5007723"/>
            <a:ext cx="741550" cy="741550"/>
          </a:xfrm>
          <a:prstGeom prst="rect">
            <a:avLst/>
          </a:prstGeom>
          <a:noFill/>
          <a:ln>
            <a:noFill/>
          </a:ln>
        </p:spPr>
      </p:pic>
      <p:pic>
        <p:nvPicPr>
          <p:cNvPr id="588" name="Google Shape;588;p63"/>
          <p:cNvPicPr preferRelativeResize="0"/>
          <p:nvPr/>
        </p:nvPicPr>
        <p:blipFill rotWithShape="1">
          <a:blip r:embed="rId8">
            <a:alphaModFix/>
          </a:blip>
          <a:srcRect b="0" l="0" r="0" t="0"/>
          <a:stretch/>
        </p:blipFill>
        <p:spPr>
          <a:xfrm>
            <a:off x="807500" y="5804128"/>
            <a:ext cx="620699" cy="620699"/>
          </a:xfrm>
          <a:prstGeom prst="rect">
            <a:avLst/>
          </a:prstGeom>
          <a:noFill/>
          <a:ln>
            <a:noFill/>
          </a:ln>
        </p:spPr>
      </p:pic>
      <p:grpSp>
        <p:nvGrpSpPr>
          <p:cNvPr id="589" name="Google Shape;589;p63"/>
          <p:cNvGrpSpPr/>
          <p:nvPr/>
        </p:nvGrpSpPr>
        <p:grpSpPr>
          <a:xfrm>
            <a:off x="7494376" y="-37966"/>
            <a:ext cx="1645500" cy="1634691"/>
            <a:chOff x="7494376" y="-37966"/>
            <a:chExt cx="1645500" cy="1634691"/>
          </a:xfrm>
        </p:grpSpPr>
        <p:sp>
          <p:nvSpPr>
            <p:cNvPr id="590" name="Google Shape;590;p63"/>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591" name="Google Shape;591;p63"/>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5" name="Shape 595"/>
        <p:cNvGrpSpPr/>
        <p:nvPr/>
      </p:nvGrpSpPr>
      <p:grpSpPr>
        <a:xfrm>
          <a:off x="0" y="0"/>
          <a:ext cx="0" cy="0"/>
          <a:chOff x="0" y="0"/>
          <a:chExt cx="0" cy="0"/>
        </a:xfrm>
      </p:grpSpPr>
      <p:sp>
        <p:nvSpPr>
          <p:cNvPr id="596" name="Google Shape;596;p64"/>
          <p:cNvSpPr/>
          <p:nvPr/>
        </p:nvSpPr>
        <p:spPr>
          <a:xfrm>
            <a:off x="-9207" y="-27384"/>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97" name="Google Shape;597;p64"/>
          <p:cNvSpPr txBox="1"/>
          <p:nvPr>
            <p:ph idx="1" type="body"/>
          </p:nvPr>
        </p:nvSpPr>
        <p:spPr>
          <a:xfrm>
            <a:off x="1300075" y="1939975"/>
            <a:ext cx="7409700" cy="463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S.30.01 Communication of Lessons by Telecommunication (B)</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br>
              <a:rPr b="1" i="0" lang="en-US" sz="1800" u="none" cap="none" strike="noStrike">
                <a:solidFill>
                  <a:schemeClr val="dk1"/>
                </a:solidFill>
                <a:latin typeface="Open Sans"/>
                <a:ea typeface="Open Sans"/>
                <a:cs typeface="Open Sans"/>
                <a:sym typeface="Open Sans"/>
              </a:rPr>
            </a:br>
            <a:r>
              <a:rPr b="1" i="0" lang="en-US" sz="1800" u="none" cap="none" strike="noStrike">
                <a:solidFill>
                  <a:schemeClr val="dk1"/>
                </a:solidFill>
                <a:latin typeface="Open Sans"/>
                <a:ea typeface="Open Sans"/>
                <a:cs typeface="Open Sans"/>
                <a:sym typeface="Open Sans"/>
              </a:rPr>
              <a:t>S.30.04 Work Available Through Internet (B)</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S.30.1 Management and Maintenance of Collections </a:t>
            </a:r>
            <a:r>
              <a:rPr lang="en-US" sz="1800"/>
              <a:t>(B)</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S.30.2 Research or Private Study (B)</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S.30.21 Works Deposited in Archive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S.30.3 Machines Installed in Educational Institutions, Libraries, Archives, and Museums (B)</a:t>
            </a:r>
            <a:endParaRPr b="1" i="0" sz="1800" u="none" cap="none" strike="noStrike">
              <a:solidFill>
                <a:schemeClr val="dk1"/>
              </a:solidFill>
              <a:latin typeface="Open Sans"/>
              <a:ea typeface="Open Sans"/>
              <a:cs typeface="Open Sans"/>
              <a:sym typeface="Open Sans"/>
            </a:endParaRPr>
          </a:p>
        </p:txBody>
      </p:sp>
      <p:pic>
        <p:nvPicPr>
          <p:cNvPr id="598" name="Google Shape;598;p64"/>
          <p:cNvPicPr preferRelativeResize="0"/>
          <p:nvPr/>
        </p:nvPicPr>
        <p:blipFill rotWithShape="1">
          <a:blip r:embed="rId3">
            <a:alphaModFix/>
          </a:blip>
          <a:srcRect b="0" l="0" r="0" t="0"/>
          <a:stretch/>
        </p:blipFill>
        <p:spPr>
          <a:xfrm>
            <a:off x="585325" y="1793050"/>
            <a:ext cx="638550" cy="638550"/>
          </a:xfrm>
          <a:prstGeom prst="rect">
            <a:avLst/>
          </a:prstGeom>
          <a:noFill/>
          <a:ln>
            <a:noFill/>
          </a:ln>
        </p:spPr>
      </p:pic>
      <p:pic>
        <p:nvPicPr>
          <p:cNvPr id="599" name="Google Shape;599;p64"/>
          <p:cNvPicPr preferRelativeResize="0"/>
          <p:nvPr/>
        </p:nvPicPr>
        <p:blipFill rotWithShape="1">
          <a:blip r:embed="rId4">
            <a:alphaModFix/>
          </a:blip>
          <a:srcRect b="0" l="0" r="0" t="0"/>
          <a:stretch/>
        </p:blipFill>
        <p:spPr>
          <a:xfrm>
            <a:off x="585325" y="2540550"/>
            <a:ext cx="638550" cy="638550"/>
          </a:xfrm>
          <a:prstGeom prst="rect">
            <a:avLst/>
          </a:prstGeom>
          <a:noFill/>
          <a:ln>
            <a:noFill/>
          </a:ln>
        </p:spPr>
      </p:pic>
      <p:pic>
        <p:nvPicPr>
          <p:cNvPr id="600" name="Google Shape;600;p64"/>
          <p:cNvPicPr preferRelativeResize="0"/>
          <p:nvPr/>
        </p:nvPicPr>
        <p:blipFill rotWithShape="1">
          <a:blip r:embed="rId5">
            <a:alphaModFix/>
          </a:blip>
          <a:srcRect b="0" l="0" r="0" t="0"/>
          <a:stretch/>
        </p:blipFill>
        <p:spPr>
          <a:xfrm>
            <a:off x="585325" y="3364250"/>
            <a:ext cx="638550" cy="638550"/>
          </a:xfrm>
          <a:prstGeom prst="rect">
            <a:avLst/>
          </a:prstGeom>
          <a:noFill/>
          <a:ln>
            <a:noFill/>
          </a:ln>
        </p:spPr>
      </p:pic>
      <p:pic>
        <p:nvPicPr>
          <p:cNvPr id="601" name="Google Shape;601;p64"/>
          <p:cNvPicPr preferRelativeResize="0"/>
          <p:nvPr/>
        </p:nvPicPr>
        <p:blipFill rotWithShape="1">
          <a:blip r:embed="rId6">
            <a:alphaModFix/>
          </a:blip>
          <a:srcRect b="0" l="0" r="0" t="0"/>
          <a:stretch/>
        </p:blipFill>
        <p:spPr>
          <a:xfrm>
            <a:off x="541875" y="4035550"/>
            <a:ext cx="725450" cy="725450"/>
          </a:xfrm>
          <a:prstGeom prst="rect">
            <a:avLst/>
          </a:prstGeom>
          <a:noFill/>
          <a:ln>
            <a:noFill/>
          </a:ln>
        </p:spPr>
      </p:pic>
      <p:pic>
        <p:nvPicPr>
          <p:cNvPr id="602" name="Google Shape;602;p64"/>
          <p:cNvPicPr preferRelativeResize="0"/>
          <p:nvPr/>
        </p:nvPicPr>
        <p:blipFill rotWithShape="1">
          <a:blip r:embed="rId7">
            <a:alphaModFix/>
          </a:blip>
          <a:srcRect b="0" l="0" r="0" t="0"/>
          <a:stretch/>
        </p:blipFill>
        <p:spPr>
          <a:xfrm>
            <a:off x="585325" y="4956850"/>
            <a:ext cx="638550" cy="638550"/>
          </a:xfrm>
          <a:prstGeom prst="rect">
            <a:avLst/>
          </a:prstGeom>
          <a:noFill/>
          <a:ln>
            <a:noFill/>
          </a:ln>
        </p:spPr>
      </p:pic>
      <p:pic>
        <p:nvPicPr>
          <p:cNvPr id="603" name="Google Shape;603;p64"/>
          <p:cNvPicPr preferRelativeResize="0"/>
          <p:nvPr/>
        </p:nvPicPr>
        <p:blipFill rotWithShape="1">
          <a:blip r:embed="rId8">
            <a:alphaModFix/>
          </a:blip>
          <a:srcRect b="0" l="0" r="0" t="0"/>
          <a:stretch/>
        </p:blipFill>
        <p:spPr>
          <a:xfrm>
            <a:off x="585325" y="5856900"/>
            <a:ext cx="638550" cy="638550"/>
          </a:xfrm>
          <a:prstGeom prst="rect">
            <a:avLst/>
          </a:prstGeom>
          <a:noFill/>
          <a:ln>
            <a:noFill/>
          </a:ln>
        </p:spPr>
      </p:pic>
      <p:grpSp>
        <p:nvGrpSpPr>
          <p:cNvPr id="604" name="Google Shape;604;p64"/>
          <p:cNvGrpSpPr/>
          <p:nvPr/>
        </p:nvGrpSpPr>
        <p:grpSpPr>
          <a:xfrm>
            <a:off x="7494376" y="-37966"/>
            <a:ext cx="1645500" cy="1634691"/>
            <a:chOff x="7494376" y="-37966"/>
            <a:chExt cx="1645500" cy="1634691"/>
          </a:xfrm>
        </p:grpSpPr>
        <p:sp>
          <p:nvSpPr>
            <p:cNvPr id="605" name="Google Shape;605;p64"/>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606" name="Google Shape;606;p64"/>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
        <p:nvSpPr>
          <p:cNvPr id="607" name="Google Shape;607;p64"/>
          <p:cNvSpPr txBox="1"/>
          <p:nvPr>
            <p:ph type="title"/>
          </p:nvPr>
        </p:nvSpPr>
        <p:spPr>
          <a:xfrm>
            <a:off x="295000" y="290729"/>
            <a:ext cx="7494900" cy="8130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600" u="none" cap="none" strike="noStrike">
                <a:solidFill>
                  <a:srgbClr val="FFFFFF"/>
                </a:solidFill>
                <a:latin typeface="Slabo 27px"/>
                <a:ea typeface="Slabo 27px"/>
                <a:cs typeface="Slabo 27px"/>
                <a:sym typeface="Slabo 27px"/>
              </a:rPr>
              <a:t>KEY EXCEPTIONS TO COPYRIGHT</a:t>
            </a:r>
            <a:endParaRPr b="0" i="0" sz="3600" u="none" cap="none" strike="noStrike">
              <a:solidFill>
                <a:srgbClr val="FFFFFF"/>
              </a:solidFill>
              <a:latin typeface="Slabo 27px"/>
              <a:ea typeface="Slabo 27px"/>
              <a:cs typeface="Slabo 27px"/>
              <a:sym typeface="Slabo 27px"/>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1" name="Shape 611"/>
        <p:cNvGrpSpPr/>
        <p:nvPr/>
      </p:nvGrpSpPr>
      <p:grpSpPr>
        <a:xfrm>
          <a:off x="0" y="0"/>
          <a:ext cx="0" cy="0"/>
          <a:chOff x="0" y="0"/>
          <a:chExt cx="0" cy="0"/>
        </a:xfrm>
      </p:grpSpPr>
      <p:sp>
        <p:nvSpPr>
          <p:cNvPr id="612" name="Google Shape;612;p65"/>
          <p:cNvSpPr/>
          <p:nvPr/>
        </p:nvSpPr>
        <p:spPr>
          <a:xfrm>
            <a:off x="-9207" y="-27384"/>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13" name="Google Shape;613;p65"/>
          <p:cNvSpPr txBox="1"/>
          <p:nvPr>
            <p:ph idx="1" type="body"/>
          </p:nvPr>
        </p:nvSpPr>
        <p:spPr>
          <a:xfrm>
            <a:off x="1529975" y="1914450"/>
            <a:ext cx="7128900" cy="463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S.30.6 Computer Programs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S.30.61 Interoperability of Computer Programs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S.30.62 Encryption Research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S.30.62 Security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S.30.7 Incidental Inclusion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S.30.71 Temporary Reproductions (A)</a:t>
            </a:r>
            <a:endParaRPr b="1" i="0" sz="1800" u="none" cap="none" strike="noStrike">
              <a:solidFill>
                <a:schemeClr val="dk1"/>
              </a:solidFill>
              <a:latin typeface="Open Sans"/>
              <a:ea typeface="Open Sans"/>
              <a:cs typeface="Open Sans"/>
              <a:sym typeface="Open Sans"/>
            </a:endParaRPr>
          </a:p>
        </p:txBody>
      </p:sp>
      <p:pic>
        <p:nvPicPr>
          <p:cNvPr id="614" name="Google Shape;614;p65"/>
          <p:cNvPicPr preferRelativeResize="0"/>
          <p:nvPr/>
        </p:nvPicPr>
        <p:blipFill rotWithShape="1">
          <a:blip r:embed="rId3">
            <a:alphaModFix/>
          </a:blip>
          <a:srcRect b="0" l="0" r="0" t="0"/>
          <a:stretch/>
        </p:blipFill>
        <p:spPr>
          <a:xfrm>
            <a:off x="846825" y="1914450"/>
            <a:ext cx="683150" cy="683150"/>
          </a:xfrm>
          <a:prstGeom prst="rect">
            <a:avLst/>
          </a:prstGeom>
          <a:noFill/>
          <a:ln>
            <a:noFill/>
          </a:ln>
        </p:spPr>
      </p:pic>
      <p:pic>
        <p:nvPicPr>
          <p:cNvPr id="615" name="Google Shape;615;p65"/>
          <p:cNvPicPr preferRelativeResize="0"/>
          <p:nvPr/>
        </p:nvPicPr>
        <p:blipFill rotWithShape="1">
          <a:blip r:embed="rId4">
            <a:alphaModFix/>
          </a:blip>
          <a:srcRect b="0" l="0" r="0" t="0"/>
          <a:stretch/>
        </p:blipFill>
        <p:spPr>
          <a:xfrm>
            <a:off x="846825" y="2674775"/>
            <a:ext cx="683150" cy="683150"/>
          </a:xfrm>
          <a:prstGeom prst="rect">
            <a:avLst/>
          </a:prstGeom>
          <a:noFill/>
          <a:ln>
            <a:noFill/>
          </a:ln>
        </p:spPr>
      </p:pic>
      <p:pic>
        <p:nvPicPr>
          <p:cNvPr id="616" name="Google Shape;616;p65"/>
          <p:cNvPicPr preferRelativeResize="0"/>
          <p:nvPr/>
        </p:nvPicPr>
        <p:blipFill rotWithShape="1">
          <a:blip r:embed="rId5">
            <a:alphaModFix/>
          </a:blip>
          <a:srcRect b="0" l="0" r="0" t="0"/>
          <a:stretch/>
        </p:blipFill>
        <p:spPr>
          <a:xfrm>
            <a:off x="846825" y="3529575"/>
            <a:ext cx="683150" cy="683150"/>
          </a:xfrm>
          <a:prstGeom prst="rect">
            <a:avLst/>
          </a:prstGeom>
          <a:noFill/>
          <a:ln>
            <a:noFill/>
          </a:ln>
        </p:spPr>
      </p:pic>
      <p:pic>
        <p:nvPicPr>
          <p:cNvPr id="617" name="Google Shape;617;p65"/>
          <p:cNvPicPr preferRelativeResize="0"/>
          <p:nvPr/>
        </p:nvPicPr>
        <p:blipFill rotWithShape="1">
          <a:blip r:embed="rId6">
            <a:alphaModFix/>
          </a:blip>
          <a:srcRect b="0" l="0" r="0" t="0"/>
          <a:stretch/>
        </p:blipFill>
        <p:spPr>
          <a:xfrm>
            <a:off x="912897" y="4450450"/>
            <a:ext cx="571777" cy="571801"/>
          </a:xfrm>
          <a:prstGeom prst="rect">
            <a:avLst/>
          </a:prstGeom>
          <a:noFill/>
          <a:ln>
            <a:noFill/>
          </a:ln>
        </p:spPr>
      </p:pic>
      <p:pic>
        <p:nvPicPr>
          <p:cNvPr id="618" name="Google Shape;618;p65"/>
          <p:cNvPicPr preferRelativeResize="0"/>
          <p:nvPr/>
        </p:nvPicPr>
        <p:blipFill rotWithShape="1">
          <a:blip r:embed="rId7">
            <a:alphaModFix/>
          </a:blip>
          <a:srcRect b="0" l="0" r="0" t="0"/>
          <a:stretch/>
        </p:blipFill>
        <p:spPr>
          <a:xfrm>
            <a:off x="869874" y="5240596"/>
            <a:ext cx="683150" cy="716754"/>
          </a:xfrm>
          <a:prstGeom prst="rect">
            <a:avLst/>
          </a:prstGeom>
          <a:noFill/>
          <a:ln>
            <a:noFill/>
          </a:ln>
        </p:spPr>
      </p:pic>
      <p:pic>
        <p:nvPicPr>
          <p:cNvPr id="619" name="Google Shape;619;p65"/>
          <p:cNvPicPr preferRelativeResize="0"/>
          <p:nvPr/>
        </p:nvPicPr>
        <p:blipFill rotWithShape="1">
          <a:blip r:embed="rId8">
            <a:alphaModFix/>
          </a:blip>
          <a:srcRect b="0" l="0" r="0" t="0"/>
          <a:stretch/>
        </p:blipFill>
        <p:spPr>
          <a:xfrm>
            <a:off x="923025" y="6048700"/>
            <a:ext cx="637850" cy="637850"/>
          </a:xfrm>
          <a:prstGeom prst="rect">
            <a:avLst/>
          </a:prstGeom>
          <a:noFill/>
          <a:ln>
            <a:noFill/>
          </a:ln>
        </p:spPr>
      </p:pic>
      <p:grpSp>
        <p:nvGrpSpPr>
          <p:cNvPr id="620" name="Google Shape;620;p65"/>
          <p:cNvGrpSpPr/>
          <p:nvPr/>
        </p:nvGrpSpPr>
        <p:grpSpPr>
          <a:xfrm>
            <a:off x="7494376" y="-37966"/>
            <a:ext cx="1645500" cy="1634691"/>
            <a:chOff x="7494376" y="-37966"/>
            <a:chExt cx="1645500" cy="1634691"/>
          </a:xfrm>
        </p:grpSpPr>
        <p:sp>
          <p:nvSpPr>
            <p:cNvPr id="621" name="Google Shape;621;p65"/>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622" name="Google Shape;622;p65"/>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
        <p:nvSpPr>
          <p:cNvPr id="623" name="Google Shape;623;p65"/>
          <p:cNvSpPr txBox="1"/>
          <p:nvPr>
            <p:ph type="title"/>
          </p:nvPr>
        </p:nvSpPr>
        <p:spPr>
          <a:xfrm>
            <a:off x="295000" y="290729"/>
            <a:ext cx="7494900" cy="8130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600" u="none" cap="none" strike="noStrike">
                <a:solidFill>
                  <a:srgbClr val="FFFFFF"/>
                </a:solidFill>
                <a:latin typeface="Slabo 27px"/>
                <a:ea typeface="Slabo 27px"/>
                <a:cs typeface="Slabo 27px"/>
                <a:sym typeface="Slabo 27px"/>
              </a:rPr>
              <a:t>KEY EXCEPTIONS TO COPYRIGHT</a:t>
            </a:r>
            <a:endParaRPr b="0" i="0" sz="3600" u="none" cap="none" strike="noStrike">
              <a:solidFill>
                <a:srgbClr val="FFFFFF"/>
              </a:solidFill>
              <a:latin typeface="Slabo 27px"/>
              <a:ea typeface="Slabo 27px"/>
              <a:cs typeface="Slabo 27px"/>
              <a:sym typeface="Slabo 27px"/>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 name="Shape 627"/>
        <p:cNvGrpSpPr/>
        <p:nvPr/>
      </p:nvGrpSpPr>
      <p:grpSpPr>
        <a:xfrm>
          <a:off x="0" y="0"/>
          <a:ext cx="0" cy="0"/>
          <a:chOff x="0" y="0"/>
          <a:chExt cx="0" cy="0"/>
        </a:xfrm>
      </p:grpSpPr>
      <p:sp>
        <p:nvSpPr>
          <p:cNvPr id="628" name="Google Shape;628;p66"/>
          <p:cNvSpPr/>
          <p:nvPr/>
        </p:nvSpPr>
        <p:spPr>
          <a:xfrm>
            <a:off x="-9207" y="-27384"/>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29" name="Google Shape;629;p66"/>
          <p:cNvSpPr txBox="1"/>
          <p:nvPr>
            <p:ph type="title"/>
          </p:nvPr>
        </p:nvSpPr>
        <p:spPr>
          <a:xfrm>
            <a:off x="313275" y="272841"/>
            <a:ext cx="7324800" cy="8136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3600" u="none" cap="none" strike="noStrike">
                <a:solidFill>
                  <a:srgbClr val="FFFFFF"/>
                </a:solidFill>
                <a:latin typeface="Slabo 27px"/>
                <a:ea typeface="Slabo 27px"/>
                <a:cs typeface="Slabo 27px"/>
                <a:sym typeface="Slabo 27px"/>
              </a:rPr>
              <a:t>KEY EXCEPTIONS TO COPYRIGHT</a:t>
            </a:r>
            <a:endParaRPr sz="3600">
              <a:solidFill>
                <a:srgbClr val="FFFFFF"/>
              </a:solidFill>
            </a:endParaRPr>
          </a:p>
        </p:txBody>
      </p:sp>
      <p:sp>
        <p:nvSpPr>
          <p:cNvPr id="630" name="Google Shape;630;p66"/>
          <p:cNvSpPr txBox="1"/>
          <p:nvPr>
            <p:ph idx="1" type="body"/>
          </p:nvPr>
        </p:nvSpPr>
        <p:spPr>
          <a:xfrm>
            <a:off x="1708775" y="1863350"/>
            <a:ext cx="6247500" cy="463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S.32 Reproduction in Alternate Format (B)</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rPr b="1" i="0" lang="en-US" sz="1800" u="none" cap="none" strike="noStrike">
                <a:solidFill>
                  <a:schemeClr val="dk1"/>
                </a:solidFill>
                <a:latin typeface="Open Sans"/>
                <a:ea typeface="Open Sans"/>
                <a:cs typeface="Open Sans"/>
                <a:sym typeface="Open Sans"/>
              </a:rPr>
              <a:t>S.32.2 Miscellaneous Acts (A)</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80"/>
              </a:spcBef>
              <a:spcAft>
                <a:spcPts val="0"/>
              </a:spcAft>
              <a:buClr>
                <a:schemeClr val="dk1"/>
              </a:buClr>
              <a:buSzPts val="2400"/>
              <a:buFont typeface="Arial"/>
              <a:buNone/>
            </a:pPr>
            <a:r>
              <a:t/>
            </a:r>
            <a:endParaRPr b="1" i="0" sz="1800" u="none" cap="none" strike="noStrike">
              <a:solidFill>
                <a:schemeClr val="dk1"/>
              </a:solidFill>
              <a:latin typeface="Open Sans"/>
              <a:ea typeface="Open Sans"/>
              <a:cs typeface="Open Sans"/>
              <a:sym typeface="Open Sans"/>
            </a:endParaRPr>
          </a:p>
        </p:txBody>
      </p:sp>
      <p:pic>
        <p:nvPicPr>
          <p:cNvPr id="631" name="Google Shape;631;p66"/>
          <p:cNvPicPr preferRelativeResize="0"/>
          <p:nvPr/>
        </p:nvPicPr>
        <p:blipFill rotWithShape="1">
          <a:blip r:embed="rId3">
            <a:alphaModFix/>
          </a:blip>
          <a:srcRect b="0" l="0" r="0" t="0"/>
          <a:stretch/>
        </p:blipFill>
        <p:spPr>
          <a:xfrm>
            <a:off x="895225" y="1786725"/>
            <a:ext cx="813550" cy="813550"/>
          </a:xfrm>
          <a:prstGeom prst="rect">
            <a:avLst/>
          </a:prstGeom>
          <a:noFill/>
          <a:ln>
            <a:noFill/>
          </a:ln>
        </p:spPr>
      </p:pic>
      <p:pic>
        <p:nvPicPr>
          <p:cNvPr id="632" name="Google Shape;632;p66"/>
          <p:cNvPicPr preferRelativeResize="0"/>
          <p:nvPr/>
        </p:nvPicPr>
        <p:blipFill rotWithShape="1">
          <a:blip r:embed="rId4">
            <a:alphaModFix/>
          </a:blip>
          <a:srcRect b="0" l="0" r="0" t="0"/>
          <a:stretch/>
        </p:blipFill>
        <p:spPr>
          <a:xfrm>
            <a:off x="1812200" y="3312775"/>
            <a:ext cx="900776" cy="900776"/>
          </a:xfrm>
          <a:prstGeom prst="rect">
            <a:avLst/>
          </a:prstGeom>
          <a:noFill/>
          <a:ln>
            <a:noFill/>
          </a:ln>
        </p:spPr>
      </p:pic>
      <p:pic>
        <p:nvPicPr>
          <p:cNvPr id="633" name="Google Shape;633;p66"/>
          <p:cNvPicPr preferRelativeResize="0"/>
          <p:nvPr/>
        </p:nvPicPr>
        <p:blipFill rotWithShape="1">
          <a:blip r:embed="rId5">
            <a:alphaModFix/>
          </a:blip>
          <a:srcRect b="0" l="0" r="0" t="0"/>
          <a:stretch/>
        </p:blipFill>
        <p:spPr>
          <a:xfrm>
            <a:off x="2833400" y="3312775"/>
            <a:ext cx="900774" cy="900774"/>
          </a:xfrm>
          <a:prstGeom prst="rect">
            <a:avLst/>
          </a:prstGeom>
          <a:noFill/>
          <a:ln>
            <a:noFill/>
          </a:ln>
        </p:spPr>
      </p:pic>
      <p:pic>
        <p:nvPicPr>
          <p:cNvPr id="634" name="Google Shape;634;p66"/>
          <p:cNvPicPr preferRelativeResize="0"/>
          <p:nvPr/>
        </p:nvPicPr>
        <p:blipFill rotWithShape="1">
          <a:blip r:embed="rId6">
            <a:alphaModFix/>
          </a:blip>
          <a:srcRect b="0" l="0" r="0" t="0"/>
          <a:stretch/>
        </p:blipFill>
        <p:spPr>
          <a:xfrm>
            <a:off x="3854600" y="3356388"/>
            <a:ext cx="813550" cy="813550"/>
          </a:xfrm>
          <a:prstGeom prst="rect">
            <a:avLst/>
          </a:prstGeom>
          <a:noFill/>
          <a:ln>
            <a:noFill/>
          </a:ln>
        </p:spPr>
      </p:pic>
      <p:grpSp>
        <p:nvGrpSpPr>
          <p:cNvPr id="635" name="Google Shape;635;p66"/>
          <p:cNvGrpSpPr/>
          <p:nvPr/>
        </p:nvGrpSpPr>
        <p:grpSpPr>
          <a:xfrm>
            <a:off x="7494376" y="-37966"/>
            <a:ext cx="1645500" cy="1634691"/>
            <a:chOff x="7494376" y="-37966"/>
            <a:chExt cx="1645500" cy="1634691"/>
          </a:xfrm>
        </p:grpSpPr>
        <p:sp>
          <p:nvSpPr>
            <p:cNvPr id="636" name="Google Shape;636;p66"/>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637" name="Google Shape;637;p66"/>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1" name="Shape 641"/>
        <p:cNvGrpSpPr/>
        <p:nvPr/>
      </p:nvGrpSpPr>
      <p:grpSpPr>
        <a:xfrm>
          <a:off x="0" y="0"/>
          <a:ext cx="0" cy="0"/>
          <a:chOff x="0" y="0"/>
          <a:chExt cx="0" cy="0"/>
        </a:xfrm>
      </p:grpSpPr>
      <p:sp>
        <p:nvSpPr>
          <p:cNvPr id="642" name="Google Shape;642;p67"/>
          <p:cNvSpPr/>
          <p:nvPr/>
        </p:nvSpPr>
        <p:spPr>
          <a:xfrm>
            <a:off x="0" y="-27384"/>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43" name="Google Shape;643;p67"/>
          <p:cNvSpPr txBox="1"/>
          <p:nvPr>
            <p:ph type="title"/>
          </p:nvPr>
        </p:nvSpPr>
        <p:spPr>
          <a:xfrm>
            <a:off x="457200" y="503171"/>
            <a:ext cx="5791200" cy="619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4</a:t>
            </a:r>
            <a:endParaRPr b="0" i="0" sz="4000" u="none" cap="none" strike="noStrike">
              <a:solidFill>
                <a:srgbClr val="FFFFFF"/>
              </a:solidFill>
              <a:latin typeface="Slabo 27px"/>
              <a:ea typeface="Slabo 27px"/>
              <a:cs typeface="Slabo 27px"/>
              <a:sym typeface="Slabo 27px"/>
            </a:endParaRPr>
          </a:p>
        </p:txBody>
      </p:sp>
      <p:sp>
        <p:nvSpPr>
          <p:cNvPr id="644" name="Google Shape;644;p67"/>
          <p:cNvSpPr txBox="1"/>
          <p:nvPr>
            <p:ph idx="1" type="body"/>
          </p:nvPr>
        </p:nvSpPr>
        <p:spPr>
          <a:xfrm>
            <a:off x="853100" y="1803675"/>
            <a:ext cx="7620000" cy="4373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0" i="0" lang="en-US" sz="4000" u="none" cap="none" strike="noStrike">
                <a:solidFill>
                  <a:schemeClr val="dk1"/>
                </a:solidFill>
                <a:latin typeface="Open Sans"/>
                <a:ea typeface="Open Sans"/>
                <a:cs typeface="Open Sans"/>
                <a:sym typeface="Open Sans"/>
              </a:rPr>
              <a:t>Using your “Exceptions” cards, decide what types of exceptions apply in the following scenario.</a:t>
            </a:r>
            <a:endParaRPr b="0" i="0" sz="4000" u="none" cap="none" strike="noStrike">
              <a:solidFill>
                <a:schemeClr val="dk1"/>
              </a:solidFill>
              <a:latin typeface="Open Sans"/>
              <a:ea typeface="Open Sans"/>
              <a:cs typeface="Open Sans"/>
              <a:sym typeface="Open Sans"/>
            </a:endParaRPr>
          </a:p>
        </p:txBody>
      </p:sp>
      <p:grpSp>
        <p:nvGrpSpPr>
          <p:cNvPr id="645" name="Google Shape;645;p67"/>
          <p:cNvGrpSpPr/>
          <p:nvPr/>
        </p:nvGrpSpPr>
        <p:grpSpPr>
          <a:xfrm>
            <a:off x="7494376" y="-37966"/>
            <a:ext cx="1645500" cy="1634691"/>
            <a:chOff x="7494376" y="-37966"/>
            <a:chExt cx="1645500" cy="1634691"/>
          </a:xfrm>
        </p:grpSpPr>
        <p:sp>
          <p:nvSpPr>
            <p:cNvPr id="646" name="Google Shape;646;p67"/>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647" name="Google Shape;647;p67"/>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1" name="Shape 651"/>
        <p:cNvGrpSpPr/>
        <p:nvPr/>
      </p:nvGrpSpPr>
      <p:grpSpPr>
        <a:xfrm>
          <a:off x="0" y="0"/>
          <a:ext cx="0" cy="0"/>
          <a:chOff x="0" y="0"/>
          <a:chExt cx="0" cy="0"/>
        </a:xfrm>
      </p:grpSpPr>
      <p:sp>
        <p:nvSpPr>
          <p:cNvPr id="652" name="Google Shape;652;p68"/>
          <p:cNvSpPr/>
          <p:nvPr/>
        </p:nvSpPr>
        <p:spPr>
          <a:xfrm>
            <a:off x="12" y="-67697"/>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53" name="Google Shape;653;p68"/>
          <p:cNvSpPr txBox="1"/>
          <p:nvPr>
            <p:ph type="title"/>
          </p:nvPr>
        </p:nvSpPr>
        <p:spPr>
          <a:xfrm>
            <a:off x="457200" y="-97253"/>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4</a:t>
            </a:r>
            <a:endParaRPr b="0" i="0" sz="4000" u="none" cap="none" strike="noStrike">
              <a:solidFill>
                <a:srgbClr val="FFFFFF"/>
              </a:solidFill>
              <a:latin typeface="Slabo 27px"/>
              <a:ea typeface="Slabo 27px"/>
              <a:cs typeface="Slabo 27px"/>
              <a:sym typeface="Slabo 27px"/>
            </a:endParaRPr>
          </a:p>
        </p:txBody>
      </p:sp>
      <p:sp>
        <p:nvSpPr>
          <p:cNvPr id="654" name="Google Shape;654;p68"/>
          <p:cNvSpPr txBox="1"/>
          <p:nvPr>
            <p:ph idx="1" type="body"/>
          </p:nvPr>
        </p:nvSpPr>
        <p:spPr>
          <a:xfrm>
            <a:off x="457200" y="1752600"/>
            <a:ext cx="8227200" cy="478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Open Sans"/>
                <a:ea typeface="Open Sans"/>
                <a:cs typeface="Open Sans"/>
                <a:sym typeface="Open Sans"/>
              </a:rPr>
              <a:t>What types of exceptions might apply?</a:t>
            </a:r>
            <a:endParaRPr b="1"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chemeClr val="dk1"/>
              </a:buClr>
              <a:buSzPts val="3200"/>
              <a:buFont typeface="Arial"/>
              <a:buNone/>
            </a:pPr>
            <a:r>
              <a:t/>
            </a:r>
            <a:endParaRPr sz="2400"/>
          </a:p>
          <a:p>
            <a:pPr indent="0" lvl="0" marL="0" marR="0" rtl="0" algn="l">
              <a:lnSpc>
                <a:spcPct val="100000"/>
              </a:lnSpc>
              <a:spcBef>
                <a:spcPts val="1240"/>
              </a:spcBef>
              <a:spcAft>
                <a:spcPts val="0"/>
              </a:spcAft>
              <a:buClr>
                <a:schemeClr val="dk2"/>
              </a:buClr>
              <a:buSzPts val="3200"/>
              <a:buFont typeface="Arial"/>
              <a:buNone/>
            </a:pPr>
            <a:r>
              <a:rPr b="1" i="0" lang="en-US" sz="3000" u="none" cap="none" strike="noStrike">
                <a:solidFill>
                  <a:srgbClr val="263B86"/>
                </a:solidFill>
                <a:latin typeface="Open Sans"/>
                <a:ea typeface="Open Sans"/>
                <a:cs typeface="Open Sans"/>
                <a:sym typeface="Open Sans"/>
              </a:rPr>
              <a:t>1. An instructor is conducting a distance education course that takes place fully online. The instructor has created lecture slides, which include some copyright-protected images from the internet, that they would like to share with the students in the course</a:t>
            </a:r>
            <a:r>
              <a:rPr lang="en-US" sz="3000">
                <a:solidFill>
                  <a:srgbClr val="263B86"/>
                </a:solidFill>
              </a:rPr>
              <a:t> through a password-protected LMS. </a:t>
            </a:r>
            <a:endParaRPr b="1" i="0" sz="3000" u="none" cap="none" strike="noStrike">
              <a:solidFill>
                <a:srgbClr val="263B86"/>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655" name="Google Shape;655;p68"/>
          <p:cNvPicPr preferRelativeResize="0"/>
          <p:nvPr/>
        </p:nvPicPr>
        <p:blipFill rotWithShape="1">
          <a:blip r:embed="rId3">
            <a:alphaModFix/>
          </a:blip>
          <a:srcRect b="0" l="0" r="0" t="0"/>
          <a:stretch/>
        </p:blipFill>
        <p:spPr>
          <a:xfrm>
            <a:off x="6515846" y="2374388"/>
            <a:ext cx="648443" cy="526095"/>
          </a:xfrm>
          <a:prstGeom prst="rect">
            <a:avLst/>
          </a:prstGeom>
          <a:noFill/>
          <a:ln>
            <a:noFill/>
          </a:ln>
        </p:spPr>
      </p:pic>
      <p:grpSp>
        <p:nvGrpSpPr>
          <p:cNvPr id="656" name="Google Shape;656;p68"/>
          <p:cNvGrpSpPr/>
          <p:nvPr/>
        </p:nvGrpSpPr>
        <p:grpSpPr>
          <a:xfrm>
            <a:off x="7494376" y="-114166"/>
            <a:ext cx="1645500" cy="1634691"/>
            <a:chOff x="7494376" y="-37966"/>
            <a:chExt cx="1645500" cy="1634691"/>
          </a:xfrm>
        </p:grpSpPr>
        <p:sp>
          <p:nvSpPr>
            <p:cNvPr id="657" name="Google Shape;657;p68"/>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658" name="Google Shape;658;p68"/>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2" name="Shape 662"/>
        <p:cNvGrpSpPr/>
        <p:nvPr/>
      </p:nvGrpSpPr>
      <p:grpSpPr>
        <a:xfrm>
          <a:off x="0" y="0"/>
          <a:ext cx="0" cy="0"/>
          <a:chOff x="0" y="0"/>
          <a:chExt cx="0" cy="0"/>
        </a:xfrm>
      </p:grpSpPr>
      <p:sp>
        <p:nvSpPr>
          <p:cNvPr id="663" name="Google Shape;663;p69"/>
          <p:cNvSpPr/>
          <p:nvPr/>
        </p:nvSpPr>
        <p:spPr>
          <a:xfrm>
            <a:off x="12" y="-67697"/>
            <a:ext cx="9144000" cy="1556700"/>
          </a:xfrm>
          <a:prstGeom prst="rect">
            <a:avLst/>
          </a:prstGeom>
          <a:solidFill>
            <a:srgbClr val="009A46"/>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64" name="Google Shape;664;p69"/>
          <p:cNvSpPr txBox="1"/>
          <p:nvPr>
            <p:ph type="title"/>
          </p:nvPr>
        </p:nvSpPr>
        <p:spPr>
          <a:xfrm>
            <a:off x="457200" y="-97253"/>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4</a:t>
            </a:r>
            <a:endParaRPr b="0" i="0" sz="4000" u="none" cap="none" strike="noStrike">
              <a:solidFill>
                <a:srgbClr val="FFFFFF"/>
              </a:solidFill>
              <a:latin typeface="Slabo 27px"/>
              <a:ea typeface="Slabo 27px"/>
              <a:cs typeface="Slabo 27px"/>
              <a:sym typeface="Slabo 27px"/>
            </a:endParaRPr>
          </a:p>
        </p:txBody>
      </p:sp>
      <p:sp>
        <p:nvSpPr>
          <p:cNvPr id="665" name="Google Shape;665;p69"/>
          <p:cNvSpPr txBox="1"/>
          <p:nvPr>
            <p:ph idx="1" type="body"/>
          </p:nvPr>
        </p:nvSpPr>
        <p:spPr>
          <a:xfrm>
            <a:off x="457200" y="1752600"/>
            <a:ext cx="8227200" cy="398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Open Sans"/>
                <a:ea typeface="Open Sans"/>
                <a:cs typeface="Open Sans"/>
                <a:sym typeface="Open Sans"/>
              </a:rPr>
              <a:t>What types of exceptions might apply?</a:t>
            </a:r>
            <a:endParaRPr b="1" i="0" sz="32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pic>
        <p:nvPicPr>
          <p:cNvPr id="666" name="Google Shape;666;p69"/>
          <p:cNvPicPr preferRelativeResize="0"/>
          <p:nvPr/>
        </p:nvPicPr>
        <p:blipFill rotWithShape="1">
          <a:blip r:embed="rId3">
            <a:alphaModFix/>
          </a:blip>
          <a:srcRect b="0" l="0" r="0" t="0"/>
          <a:stretch/>
        </p:blipFill>
        <p:spPr>
          <a:xfrm>
            <a:off x="6515846" y="2374388"/>
            <a:ext cx="648443" cy="526095"/>
          </a:xfrm>
          <a:prstGeom prst="rect">
            <a:avLst/>
          </a:prstGeom>
          <a:noFill/>
          <a:ln>
            <a:noFill/>
          </a:ln>
        </p:spPr>
      </p:pic>
      <p:grpSp>
        <p:nvGrpSpPr>
          <p:cNvPr id="667" name="Google Shape;667;p69"/>
          <p:cNvGrpSpPr/>
          <p:nvPr/>
        </p:nvGrpSpPr>
        <p:grpSpPr>
          <a:xfrm>
            <a:off x="7494376" y="-114166"/>
            <a:ext cx="1645500" cy="1634691"/>
            <a:chOff x="7494376" y="-37966"/>
            <a:chExt cx="1645500" cy="1634691"/>
          </a:xfrm>
        </p:grpSpPr>
        <p:sp>
          <p:nvSpPr>
            <p:cNvPr id="668" name="Google Shape;668;p69"/>
            <p:cNvSpPr txBox="1"/>
            <p:nvPr/>
          </p:nvSpPr>
          <p:spPr>
            <a:xfrm>
              <a:off x="7987144" y="-37966"/>
              <a:ext cx="1008000" cy="13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Impact"/>
                  <a:ea typeface="Impact"/>
                  <a:cs typeface="Impact"/>
                  <a:sym typeface="Impact"/>
                </a:rPr>
                <a:t>E</a:t>
              </a:r>
              <a:endParaRPr b="0" i="0" sz="1800" u="none" cap="none" strike="noStrike">
                <a:solidFill>
                  <a:schemeClr val="lt1"/>
                </a:solidFill>
                <a:latin typeface="Impact"/>
                <a:ea typeface="Impact"/>
                <a:cs typeface="Impact"/>
                <a:sym typeface="Impact"/>
              </a:endParaRPr>
            </a:p>
          </p:txBody>
        </p:sp>
        <p:sp>
          <p:nvSpPr>
            <p:cNvPr id="669" name="Google Shape;669;p69"/>
            <p:cNvSpPr txBox="1"/>
            <p:nvPr/>
          </p:nvSpPr>
          <p:spPr>
            <a:xfrm>
              <a:off x="7494376" y="1073525"/>
              <a:ext cx="16455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2400" u="none" cap="none" strike="noStrike">
                <a:solidFill>
                  <a:schemeClr val="lt1"/>
                </a:solidFill>
                <a:latin typeface="Impact"/>
                <a:ea typeface="Impact"/>
                <a:cs typeface="Impact"/>
                <a:sym typeface="Impact"/>
              </a:endParaRPr>
            </a:p>
          </p:txBody>
        </p:sp>
      </p:grpSp>
      <p:pic>
        <p:nvPicPr>
          <p:cNvPr id="670" name="Google Shape;670;p69"/>
          <p:cNvPicPr preferRelativeResize="0"/>
          <p:nvPr/>
        </p:nvPicPr>
        <p:blipFill rotWithShape="1">
          <a:blip r:embed="rId4">
            <a:alphaModFix/>
          </a:blip>
          <a:srcRect b="0" l="0" r="0" t="0"/>
          <a:stretch/>
        </p:blipFill>
        <p:spPr>
          <a:xfrm>
            <a:off x="577282" y="2823376"/>
            <a:ext cx="923774" cy="923774"/>
          </a:xfrm>
          <a:prstGeom prst="rect">
            <a:avLst/>
          </a:prstGeom>
          <a:noFill/>
          <a:ln>
            <a:noFill/>
          </a:ln>
        </p:spPr>
      </p:pic>
      <p:pic>
        <p:nvPicPr>
          <p:cNvPr id="671" name="Google Shape;671;p69"/>
          <p:cNvPicPr preferRelativeResize="0"/>
          <p:nvPr/>
        </p:nvPicPr>
        <p:blipFill rotWithShape="1">
          <a:blip r:embed="rId5">
            <a:alphaModFix/>
          </a:blip>
          <a:srcRect b="0" l="0" r="0" t="0"/>
          <a:stretch/>
        </p:blipFill>
        <p:spPr>
          <a:xfrm>
            <a:off x="646119" y="4155492"/>
            <a:ext cx="786100" cy="786100"/>
          </a:xfrm>
          <a:prstGeom prst="rect">
            <a:avLst/>
          </a:prstGeom>
          <a:noFill/>
          <a:ln>
            <a:noFill/>
          </a:ln>
        </p:spPr>
      </p:pic>
      <p:pic>
        <p:nvPicPr>
          <p:cNvPr id="672" name="Google Shape;672;p69"/>
          <p:cNvPicPr preferRelativeResize="0"/>
          <p:nvPr/>
        </p:nvPicPr>
        <p:blipFill rotWithShape="1">
          <a:blip r:embed="rId6">
            <a:alphaModFix/>
          </a:blip>
          <a:srcRect b="0" l="0" r="0" t="0"/>
          <a:stretch/>
        </p:blipFill>
        <p:spPr>
          <a:xfrm>
            <a:off x="646119" y="5312171"/>
            <a:ext cx="786100" cy="786082"/>
          </a:xfrm>
          <a:prstGeom prst="rect">
            <a:avLst/>
          </a:prstGeom>
          <a:noFill/>
          <a:ln>
            <a:noFill/>
          </a:ln>
        </p:spPr>
      </p:pic>
      <p:sp>
        <p:nvSpPr>
          <p:cNvPr id="673" name="Google Shape;673;p69"/>
          <p:cNvSpPr txBox="1"/>
          <p:nvPr/>
        </p:nvSpPr>
        <p:spPr>
          <a:xfrm>
            <a:off x="1897480" y="2900483"/>
            <a:ext cx="6907002" cy="3323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3000" u="none" cap="none" strike="noStrike">
                <a:solidFill>
                  <a:schemeClr val="dk1"/>
                </a:solidFill>
                <a:latin typeface="Open Sans"/>
                <a:ea typeface="Open Sans"/>
                <a:cs typeface="Open Sans"/>
                <a:sym typeface="Open Sans"/>
              </a:rPr>
              <a:t>S. 30.04 Works available through the Internet (B)</a:t>
            </a:r>
            <a:endParaRPr b="1" i="0" sz="30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1" i="0" sz="30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None/>
            </a:pPr>
            <a:r>
              <a:rPr b="1" i="0" lang="en-US" sz="3000" u="none" cap="none" strike="noStrike">
                <a:solidFill>
                  <a:schemeClr val="dk1"/>
                </a:solidFill>
                <a:latin typeface="Open Sans"/>
                <a:ea typeface="Open Sans"/>
                <a:cs typeface="Open Sans"/>
                <a:sym typeface="Open Sans"/>
              </a:rPr>
              <a:t>S. 29 Fair Dealing (B)</a:t>
            </a:r>
            <a:endParaRPr/>
          </a:p>
          <a:p>
            <a:pPr indent="0" lvl="0" marL="0" marR="0" rtl="0" algn="l">
              <a:lnSpc>
                <a:spcPct val="100000"/>
              </a:lnSpc>
              <a:spcBef>
                <a:spcPts val="0"/>
              </a:spcBef>
              <a:spcAft>
                <a:spcPts val="0"/>
              </a:spcAft>
              <a:buNone/>
            </a:pPr>
            <a:r>
              <a:t/>
            </a:r>
            <a:endParaRPr b="1" i="0" sz="30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None/>
            </a:pPr>
            <a:r>
              <a:rPr b="1" i="0" lang="en-US" sz="3000" u="none" cap="none" strike="noStrike">
                <a:solidFill>
                  <a:schemeClr val="dk1"/>
                </a:solidFill>
                <a:latin typeface="Open Sans"/>
                <a:ea typeface="Open Sans"/>
                <a:cs typeface="Open Sans"/>
                <a:sym typeface="Open Sans"/>
              </a:rPr>
              <a:t>S. 30.01 Communication of Lessons by Telecom (B)</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7" name="Shape 677"/>
        <p:cNvGrpSpPr/>
        <p:nvPr/>
      </p:nvGrpSpPr>
      <p:grpSpPr>
        <a:xfrm>
          <a:off x="0" y="0"/>
          <a:ext cx="0" cy="0"/>
          <a:chOff x="0" y="0"/>
          <a:chExt cx="0" cy="0"/>
        </a:xfrm>
      </p:grpSpPr>
      <p:sp>
        <p:nvSpPr>
          <p:cNvPr id="678" name="Google Shape;678;p70"/>
          <p:cNvSpPr/>
          <p:nvPr/>
        </p:nvSpPr>
        <p:spPr>
          <a:xfrm>
            <a:off x="0" y="0"/>
            <a:ext cx="9144000" cy="1556700"/>
          </a:xfrm>
          <a:prstGeom prst="rect">
            <a:avLst/>
          </a:prstGeom>
          <a:solidFill>
            <a:srgbClr val="0EE3EE"/>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79" name="Google Shape;679;p70"/>
          <p:cNvSpPr txBox="1"/>
          <p:nvPr>
            <p:ph type="title"/>
          </p:nvPr>
        </p:nvSpPr>
        <p:spPr>
          <a:xfrm>
            <a:off x="457200" y="-99392"/>
            <a:ext cx="5791200" cy="11499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5</a:t>
            </a:r>
            <a:endParaRPr b="0" i="0" sz="4000" u="none" cap="none" strike="noStrike">
              <a:solidFill>
                <a:srgbClr val="FFFFFF"/>
              </a:solidFill>
              <a:latin typeface="Slabo 27px"/>
              <a:ea typeface="Slabo 27px"/>
              <a:cs typeface="Slabo 27px"/>
              <a:sym typeface="Slabo 27px"/>
            </a:endParaRPr>
          </a:p>
        </p:txBody>
      </p:sp>
      <p:sp>
        <p:nvSpPr>
          <p:cNvPr id="680" name="Google Shape;680;p70"/>
          <p:cNvSpPr txBox="1"/>
          <p:nvPr>
            <p:ph idx="1" type="body"/>
          </p:nvPr>
        </p:nvSpPr>
        <p:spPr>
          <a:xfrm>
            <a:off x="674300" y="2085300"/>
            <a:ext cx="8003100" cy="4003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000"/>
              <a:buFont typeface="Arial"/>
              <a:buNone/>
            </a:pPr>
            <a:r>
              <a:rPr b="1" i="0" lang="en-US" sz="3000" u="none" cap="none" strike="noStrike">
                <a:solidFill>
                  <a:schemeClr val="dk1"/>
                </a:solidFill>
                <a:latin typeface="Open Sans"/>
                <a:ea typeface="Open Sans"/>
                <a:cs typeface="Open Sans"/>
                <a:sym typeface="Open Sans"/>
              </a:rPr>
              <a:t>The Rules:</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840"/>
              </a:spcBef>
              <a:spcAft>
                <a:spcPts val="0"/>
              </a:spcAft>
              <a:buClr>
                <a:schemeClr val="dk1"/>
              </a:buClr>
              <a:buSzPts val="1200"/>
              <a:buFont typeface="Arial"/>
              <a:buNone/>
            </a:pPr>
            <a:r>
              <a:t/>
            </a:r>
            <a:endParaRPr b="1" i="0" sz="1200" u="none" cap="none" strike="noStrike">
              <a:solidFill>
                <a:schemeClr val="dk1"/>
              </a:solidFill>
              <a:latin typeface="Open Sans"/>
              <a:ea typeface="Open Sans"/>
              <a:cs typeface="Open Sans"/>
              <a:sym typeface="Open Sans"/>
            </a:endParaRPr>
          </a:p>
          <a:p>
            <a:pPr indent="-457200" lvl="0" marL="457200" marR="0" rtl="0" algn="l">
              <a:lnSpc>
                <a:spcPct val="100000"/>
              </a:lnSpc>
              <a:spcBef>
                <a:spcPts val="1200"/>
              </a:spcBef>
              <a:spcAft>
                <a:spcPts val="0"/>
              </a:spcAft>
              <a:buClr>
                <a:schemeClr val="dk1"/>
              </a:buClr>
              <a:buSzPts val="3000"/>
              <a:buFont typeface="Arial Black"/>
              <a:buAutoNum type="arabicPeriod"/>
            </a:pPr>
            <a:r>
              <a:rPr b="1" i="0" lang="en-US" sz="3000" u="none" cap="none" strike="noStrike">
                <a:solidFill>
                  <a:schemeClr val="dk1"/>
                </a:solidFill>
                <a:latin typeface="Open Sans"/>
                <a:ea typeface="Open Sans"/>
                <a:cs typeface="Open Sans"/>
                <a:sym typeface="Open Sans"/>
              </a:rPr>
              <a:t>Consider the following scenario within your teams</a:t>
            </a:r>
            <a:endParaRPr b="1" i="0" sz="2000" u="none" cap="none" strike="noStrike">
              <a:solidFill>
                <a:schemeClr val="dk1"/>
              </a:solidFill>
              <a:latin typeface="Open Sans"/>
              <a:ea typeface="Open Sans"/>
              <a:cs typeface="Open Sans"/>
              <a:sym typeface="Open Sans"/>
            </a:endParaRPr>
          </a:p>
          <a:p>
            <a:pPr indent="-457200" lvl="0" marL="457200" marR="0" rtl="0" algn="l">
              <a:lnSpc>
                <a:spcPct val="100000"/>
              </a:lnSpc>
              <a:spcBef>
                <a:spcPts val="1200"/>
              </a:spcBef>
              <a:spcAft>
                <a:spcPts val="0"/>
              </a:spcAft>
              <a:buClr>
                <a:schemeClr val="dk1"/>
              </a:buClr>
              <a:buSzPts val="3000"/>
              <a:buFont typeface="Arial Black"/>
              <a:buAutoNum type="arabicPeriod"/>
            </a:pPr>
            <a:r>
              <a:rPr b="1" i="0" lang="en-US" sz="3000" u="none" cap="none" strike="noStrike">
                <a:solidFill>
                  <a:schemeClr val="dk1"/>
                </a:solidFill>
                <a:latin typeface="Open Sans"/>
                <a:ea typeface="Open Sans"/>
                <a:cs typeface="Open Sans"/>
                <a:sym typeface="Open Sans"/>
              </a:rPr>
              <a:t>Play the relevant ‘Works’, ‘Usage’, ‘Licences’ and ‘Exceptions’ cards</a:t>
            </a:r>
            <a:endParaRPr b="1" i="0" sz="3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grpSp>
        <p:nvGrpSpPr>
          <p:cNvPr id="681" name="Google Shape;681;p70"/>
          <p:cNvGrpSpPr/>
          <p:nvPr/>
        </p:nvGrpSpPr>
        <p:grpSpPr>
          <a:xfrm>
            <a:off x="6692002" y="273868"/>
            <a:ext cx="2145489" cy="1008956"/>
            <a:chOff x="1580654" y="1660788"/>
            <a:chExt cx="6014828" cy="2890990"/>
          </a:xfrm>
        </p:grpSpPr>
        <p:pic>
          <p:nvPicPr>
            <p:cNvPr id="682" name="Google Shape;682;p70"/>
            <p:cNvPicPr preferRelativeResize="0"/>
            <p:nvPr/>
          </p:nvPicPr>
          <p:blipFill rotWithShape="1">
            <a:blip r:embed="rId3">
              <a:alphaModFix/>
            </a:blip>
            <a:srcRect b="0" l="0" r="0" t="0"/>
            <a:stretch/>
          </p:blipFill>
          <p:spPr>
            <a:xfrm rot="-1425924">
              <a:off x="1940332" y="2090933"/>
              <a:ext cx="1573762" cy="2116184"/>
            </a:xfrm>
            <a:prstGeom prst="rect">
              <a:avLst/>
            </a:prstGeom>
            <a:noFill/>
            <a:ln>
              <a:noFill/>
            </a:ln>
            <a:effectLst>
              <a:outerShdw blurRad="57150" rotWithShape="0" algn="bl" dir="5400000" dist="19050">
                <a:srgbClr val="000000">
                  <a:alpha val="49803"/>
                </a:srgbClr>
              </a:outerShdw>
            </a:effectLst>
          </p:spPr>
        </p:pic>
        <p:pic>
          <p:nvPicPr>
            <p:cNvPr id="683" name="Google Shape;683;p70"/>
            <p:cNvPicPr preferRelativeResize="0"/>
            <p:nvPr/>
          </p:nvPicPr>
          <p:blipFill rotWithShape="1">
            <a:blip r:embed="rId4">
              <a:alphaModFix/>
            </a:blip>
            <a:srcRect b="0" l="0" r="0" t="0"/>
            <a:stretch/>
          </p:blipFill>
          <p:spPr>
            <a:xfrm rot="-760578">
              <a:off x="2811450" y="1808100"/>
              <a:ext cx="1578000" cy="2119275"/>
            </a:xfrm>
            <a:prstGeom prst="rect">
              <a:avLst/>
            </a:prstGeom>
            <a:noFill/>
            <a:ln>
              <a:noFill/>
            </a:ln>
            <a:effectLst>
              <a:outerShdw blurRad="57150" rotWithShape="0" algn="bl" dir="5400000" dist="19050">
                <a:srgbClr val="000000">
                  <a:alpha val="49803"/>
                </a:srgbClr>
              </a:outerShdw>
            </a:effectLst>
          </p:spPr>
        </p:pic>
        <p:pic>
          <p:nvPicPr>
            <p:cNvPr id="684" name="Google Shape;684;p70"/>
            <p:cNvPicPr preferRelativeResize="0"/>
            <p:nvPr/>
          </p:nvPicPr>
          <p:blipFill rotWithShape="1">
            <a:blip r:embed="rId5">
              <a:alphaModFix/>
            </a:blip>
            <a:srcRect b="0" l="0" r="0" t="0"/>
            <a:stretch/>
          </p:blipFill>
          <p:spPr>
            <a:xfrm>
              <a:off x="3873775" y="1752550"/>
              <a:ext cx="1608775" cy="2152800"/>
            </a:xfrm>
            <a:prstGeom prst="rect">
              <a:avLst/>
            </a:prstGeom>
            <a:noFill/>
            <a:ln>
              <a:noFill/>
            </a:ln>
            <a:effectLst>
              <a:outerShdw blurRad="57150" rotWithShape="0" algn="bl" dir="5400000" dist="19050">
                <a:srgbClr val="000000">
                  <a:alpha val="49803"/>
                </a:srgbClr>
              </a:outerShdw>
            </a:effectLst>
          </p:spPr>
        </p:pic>
        <p:pic>
          <p:nvPicPr>
            <p:cNvPr id="685" name="Google Shape;685;p70"/>
            <p:cNvPicPr preferRelativeResize="0"/>
            <p:nvPr/>
          </p:nvPicPr>
          <p:blipFill rotWithShape="1">
            <a:blip r:embed="rId6">
              <a:alphaModFix/>
            </a:blip>
            <a:srcRect b="0" l="0" r="0" t="0"/>
            <a:stretch/>
          </p:blipFill>
          <p:spPr>
            <a:xfrm rot="985160">
              <a:off x="4767625" y="1843912"/>
              <a:ext cx="1608775" cy="2171065"/>
            </a:xfrm>
            <a:prstGeom prst="rect">
              <a:avLst/>
            </a:prstGeom>
            <a:noFill/>
            <a:ln>
              <a:noFill/>
            </a:ln>
            <a:effectLst>
              <a:outerShdw blurRad="57150" rotWithShape="0" algn="bl" dir="5400000" dist="19050">
                <a:srgbClr val="000000">
                  <a:alpha val="49803"/>
                </a:srgbClr>
              </a:outerShdw>
            </a:effectLst>
          </p:spPr>
        </p:pic>
        <p:pic>
          <p:nvPicPr>
            <p:cNvPr id="686" name="Google Shape;686;p70"/>
            <p:cNvPicPr preferRelativeResize="0"/>
            <p:nvPr/>
          </p:nvPicPr>
          <p:blipFill rotWithShape="1">
            <a:blip r:embed="rId7">
              <a:alphaModFix/>
            </a:blip>
            <a:srcRect b="0" l="0" r="0" t="0"/>
            <a:stretch/>
          </p:blipFill>
          <p:spPr>
            <a:xfrm rot="1595382">
              <a:off x="5587175" y="2140875"/>
              <a:ext cx="1608775" cy="2165371"/>
            </a:xfrm>
            <a:prstGeom prst="rect">
              <a:avLst/>
            </a:prstGeom>
            <a:noFill/>
            <a:ln>
              <a:noFill/>
            </a:ln>
            <a:effectLst>
              <a:outerShdw blurRad="57150" rotWithShape="0" algn="bl" dir="5400000" dist="19050">
                <a:srgbClr val="000000">
                  <a:alpha val="49803"/>
                </a:srgbClr>
              </a:outerShdw>
            </a:effectLst>
          </p:spPr>
        </p:pic>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0" name="Shape 690"/>
        <p:cNvGrpSpPr/>
        <p:nvPr/>
      </p:nvGrpSpPr>
      <p:grpSpPr>
        <a:xfrm>
          <a:off x="0" y="0"/>
          <a:ext cx="0" cy="0"/>
          <a:chOff x="0" y="0"/>
          <a:chExt cx="0" cy="0"/>
        </a:xfrm>
      </p:grpSpPr>
      <p:sp>
        <p:nvSpPr>
          <p:cNvPr id="691" name="Google Shape;691;p71"/>
          <p:cNvSpPr/>
          <p:nvPr/>
        </p:nvSpPr>
        <p:spPr>
          <a:xfrm>
            <a:off x="0" y="0"/>
            <a:ext cx="9144000" cy="1556700"/>
          </a:xfrm>
          <a:prstGeom prst="rect">
            <a:avLst/>
          </a:prstGeom>
          <a:solidFill>
            <a:srgbClr val="0EE3EE"/>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92" name="Google Shape;692;p71"/>
          <p:cNvSpPr txBox="1"/>
          <p:nvPr>
            <p:ph type="title"/>
          </p:nvPr>
        </p:nvSpPr>
        <p:spPr>
          <a:xfrm>
            <a:off x="457200" y="232053"/>
            <a:ext cx="5791200" cy="818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4000"/>
              <a:buFont typeface="Slabo 27px"/>
              <a:buNone/>
            </a:pPr>
            <a:r>
              <a:rPr b="0" i="0" lang="en-US" sz="4000" u="none" cap="none" strike="noStrike">
                <a:solidFill>
                  <a:srgbClr val="FFFFFF"/>
                </a:solidFill>
                <a:latin typeface="Slabo 27px"/>
                <a:ea typeface="Slabo 27px"/>
                <a:cs typeface="Slabo 27px"/>
                <a:sym typeface="Slabo 27px"/>
              </a:rPr>
              <a:t>ROUND 5</a:t>
            </a:r>
            <a:endParaRPr b="0" i="0" sz="4000" u="none" cap="none" strike="noStrike">
              <a:solidFill>
                <a:srgbClr val="FFFFFF"/>
              </a:solidFill>
              <a:latin typeface="Slabo 27px"/>
              <a:ea typeface="Slabo 27px"/>
              <a:cs typeface="Slabo 27px"/>
              <a:sym typeface="Slabo 27px"/>
            </a:endParaRPr>
          </a:p>
        </p:txBody>
      </p:sp>
      <p:sp>
        <p:nvSpPr>
          <p:cNvPr id="693" name="Google Shape;693;p71"/>
          <p:cNvSpPr txBox="1"/>
          <p:nvPr>
            <p:ph idx="1" type="body"/>
          </p:nvPr>
        </p:nvSpPr>
        <p:spPr>
          <a:xfrm>
            <a:off x="439050" y="1893075"/>
            <a:ext cx="8265900" cy="4298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500" u="none" cap="none" strike="noStrike">
                <a:solidFill>
                  <a:schemeClr val="dk1"/>
                </a:solidFill>
                <a:latin typeface="Open Sans"/>
                <a:ea typeface="Open Sans"/>
                <a:cs typeface="Open Sans"/>
                <a:sym typeface="Open Sans"/>
              </a:rPr>
              <a:t>A Fine Arts professor wants to create a 3D printed version of a sculpture that is permanently on display in a public sculpture garden. The creator of the sculpture is still alive. The researcher would like to display the 3D printed version of the sculpture during her academic conference presentation, and also display images of the original sculpture during the presentation. There is a fee for attending the conference, which will be attended primarily by artists and fine arts researchers/academics.</a:t>
            </a:r>
            <a:endParaRPr b="1" i="0" sz="2500" u="none" cap="none" strike="noStrike">
              <a:solidFill>
                <a:schemeClr val="dk1"/>
              </a:solidFill>
              <a:latin typeface="Open Sans"/>
              <a:ea typeface="Open Sans"/>
              <a:cs typeface="Open Sans"/>
              <a:sym typeface="Open Sans"/>
            </a:endParaRPr>
          </a:p>
        </p:txBody>
      </p:sp>
      <p:grpSp>
        <p:nvGrpSpPr>
          <p:cNvPr id="694" name="Google Shape;694;p71"/>
          <p:cNvGrpSpPr/>
          <p:nvPr/>
        </p:nvGrpSpPr>
        <p:grpSpPr>
          <a:xfrm>
            <a:off x="6704752" y="273868"/>
            <a:ext cx="2145489" cy="1008956"/>
            <a:chOff x="1580654" y="1660788"/>
            <a:chExt cx="6014828" cy="2890990"/>
          </a:xfrm>
        </p:grpSpPr>
        <p:pic>
          <p:nvPicPr>
            <p:cNvPr id="695" name="Google Shape;695;p71"/>
            <p:cNvPicPr preferRelativeResize="0"/>
            <p:nvPr/>
          </p:nvPicPr>
          <p:blipFill rotWithShape="1">
            <a:blip r:embed="rId3">
              <a:alphaModFix/>
            </a:blip>
            <a:srcRect b="0" l="0" r="0" t="0"/>
            <a:stretch/>
          </p:blipFill>
          <p:spPr>
            <a:xfrm rot="-1425924">
              <a:off x="1940332" y="2090933"/>
              <a:ext cx="1573762" cy="2116184"/>
            </a:xfrm>
            <a:prstGeom prst="rect">
              <a:avLst/>
            </a:prstGeom>
            <a:noFill/>
            <a:ln>
              <a:noFill/>
            </a:ln>
            <a:effectLst>
              <a:outerShdw blurRad="57150" rotWithShape="0" algn="bl" dir="5400000" dist="19050">
                <a:srgbClr val="000000">
                  <a:alpha val="49803"/>
                </a:srgbClr>
              </a:outerShdw>
            </a:effectLst>
          </p:spPr>
        </p:pic>
        <p:pic>
          <p:nvPicPr>
            <p:cNvPr id="696" name="Google Shape;696;p71"/>
            <p:cNvPicPr preferRelativeResize="0"/>
            <p:nvPr/>
          </p:nvPicPr>
          <p:blipFill rotWithShape="1">
            <a:blip r:embed="rId4">
              <a:alphaModFix/>
            </a:blip>
            <a:srcRect b="0" l="0" r="0" t="0"/>
            <a:stretch/>
          </p:blipFill>
          <p:spPr>
            <a:xfrm rot="-760578">
              <a:off x="2811450" y="1808100"/>
              <a:ext cx="1578000" cy="2119275"/>
            </a:xfrm>
            <a:prstGeom prst="rect">
              <a:avLst/>
            </a:prstGeom>
            <a:noFill/>
            <a:ln>
              <a:noFill/>
            </a:ln>
            <a:effectLst>
              <a:outerShdw blurRad="57150" rotWithShape="0" algn="bl" dir="5400000" dist="19050">
                <a:srgbClr val="000000">
                  <a:alpha val="49803"/>
                </a:srgbClr>
              </a:outerShdw>
            </a:effectLst>
          </p:spPr>
        </p:pic>
        <p:pic>
          <p:nvPicPr>
            <p:cNvPr id="697" name="Google Shape;697;p71"/>
            <p:cNvPicPr preferRelativeResize="0"/>
            <p:nvPr/>
          </p:nvPicPr>
          <p:blipFill rotWithShape="1">
            <a:blip r:embed="rId5">
              <a:alphaModFix/>
            </a:blip>
            <a:srcRect b="0" l="0" r="0" t="0"/>
            <a:stretch/>
          </p:blipFill>
          <p:spPr>
            <a:xfrm>
              <a:off x="3873775" y="1752550"/>
              <a:ext cx="1608775" cy="2152800"/>
            </a:xfrm>
            <a:prstGeom prst="rect">
              <a:avLst/>
            </a:prstGeom>
            <a:noFill/>
            <a:ln>
              <a:noFill/>
            </a:ln>
            <a:effectLst>
              <a:outerShdw blurRad="57150" rotWithShape="0" algn="bl" dir="5400000" dist="19050">
                <a:srgbClr val="000000">
                  <a:alpha val="49803"/>
                </a:srgbClr>
              </a:outerShdw>
            </a:effectLst>
          </p:spPr>
        </p:pic>
        <p:pic>
          <p:nvPicPr>
            <p:cNvPr id="698" name="Google Shape;698;p71"/>
            <p:cNvPicPr preferRelativeResize="0"/>
            <p:nvPr/>
          </p:nvPicPr>
          <p:blipFill rotWithShape="1">
            <a:blip r:embed="rId6">
              <a:alphaModFix/>
            </a:blip>
            <a:srcRect b="0" l="0" r="0" t="0"/>
            <a:stretch/>
          </p:blipFill>
          <p:spPr>
            <a:xfrm rot="985160">
              <a:off x="4767625" y="1843912"/>
              <a:ext cx="1608775" cy="2171065"/>
            </a:xfrm>
            <a:prstGeom prst="rect">
              <a:avLst/>
            </a:prstGeom>
            <a:noFill/>
            <a:ln>
              <a:noFill/>
            </a:ln>
            <a:effectLst>
              <a:outerShdw blurRad="57150" rotWithShape="0" algn="bl" dir="5400000" dist="19050">
                <a:srgbClr val="000000">
                  <a:alpha val="49803"/>
                </a:srgbClr>
              </a:outerShdw>
            </a:effectLst>
          </p:spPr>
        </p:pic>
        <p:pic>
          <p:nvPicPr>
            <p:cNvPr id="699" name="Google Shape;699;p71"/>
            <p:cNvPicPr preferRelativeResize="0"/>
            <p:nvPr/>
          </p:nvPicPr>
          <p:blipFill rotWithShape="1">
            <a:blip r:embed="rId7">
              <a:alphaModFix/>
            </a:blip>
            <a:srcRect b="0" l="0" r="0" t="0"/>
            <a:stretch/>
          </p:blipFill>
          <p:spPr>
            <a:xfrm rot="1595382">
              <a:off x="5587175" y="2140875"/>
              <a:ext cx="1608775" cy="2165371"/>
            </a:xfrm>
            <a:prstGeom prst="rect">
              <a:avLst/>
            </a:prstGeom>
            <a:noFill/>
            <a:ln>
              <a:noFill/>
            </a:ln>
            <a:effectLst>
              <a:outerShdw blurRad="57150" rotWithShape="0" algn="bl" dir="5400000" dist="19050">
                <a:srgbClr val="000000">
                  <a:alpha val="49803"/>
                </a:srgbClr>
              </a:outerShdw>
            </a:effectLst>
          </p:spPr>
        </p:pic>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4" name="Shape 704"/>
        <p:cNvGrpSpPr/>
        <p:nvPr/>
      </p:nvGrpSpPr>
      <p:grpSpPr>
        <a:xfrm>
          <a:off x="0" y="0"/>
          <a:ext cx="0" cy="0"/>
          <a:chOff x="0" y="0"/>
          <a:chExt cx="0" cy="0"/>
        </a:xfrm>
      </p:grpSpPr>
      <p:sp>
        <p:nvSpPr>
          <p:cNvPr id="705" name="Google Shape;705;p72"/>
          <p:cNvSpPr/>
          <p:nvPr/>
        </p:nvSpPr>
        <p:spPr>
          <a:xfrm>
            <a:off x="0" y="-17417"/>
            <a:ext cx="4543200" cy="3459900"/>
          </a:xfrm>
          <a:prstGeom prst="roundRect">
            <a:avLst>
              <a:gd fmla="val 0" name="adj"/>
            </a:avLst>
          </a:prstGeom>
          <a:solidFill>
            <a:srgbClr val="0000FF"/>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200"/>
              <a:buFont typeface="Arial"/>
              <a:buNone/>
            </a:pPr>
            <a:r>
              <a:t/>
            </a:r>
            <a:endParaRPr b="0" i="0" sz="7200" u="none" cap="none" strike="noStrike">
              <a:solidFill>
                <a:schemeClr val="lt1"/>
              </a:solidFill>
              <a:latin typeface="Slabo 27px"/>
              <a:ea typeface="Slabo 27px"/>
              <a:cs typeface="Slabo 27px"/>
              <a:sym typeface="Slabo 27px"/>
            </a:endParaRPr>
          </a:p>
        </p:txBody>
      </p:sp>
      <p:sp>
        <p:nvSpPr>
          <p:cNvPr id="706" name="Google Shape;706;p72"/>
          <p:cNvSpPr/>
          <p:nvPr/>
        </p:nvSpPr>
        <p:spPr>
          <a:xfrm>
            <a:off x="-1" y="3434681"/>
            <a:ext cx="4543200" cy="3429300"/>
          </a:xfrm>
          <a:prstGeom prst="roundRect">
            <a:avLst>
              <a:gd fmla="val 0" name="adj"/>
            </a:avLst>
          </a:prstGeom>
          <a:solidFill>
            <a:srgbClr val="FF7517"/>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200"/>
              <a:buFont typeface="Arial"/>
              <a:buNone/>
            </a:pPr>
            <a:r>
              <a:t/>
            </a:r>
            <a:endParaRPr b="0" i="0" sz="7200" u="none" cap="none" strike="noStrike">
              <a:solidFill>
                <a:schemeClr val="lt1"/>
              </a:solidFill>
              <a:latin typeface="Slabo 27px"/>
              <a:ea typeface="Slabo 27px"/>
              <a:cs typeface="Slabo 27px"/>
              <a:sym typeface="Slabo 27px"/>
            </a:endParaRPr>
          </a:p>
        </p:txBody>
      </p:sp>
      <p:sp>
        <p:nvSpPr>
          <p:cNvPr id="707" name="Google Shape;707;p72"/>
          <p:cNvSpPr/>
          <p:nvPr/>
        </p:nvSpPr>
        <p:spPr>
          <a:xfrm>
            <a:off x="4519250" y="-10667"/>
            <a:ext cx="4637100" cy="3446400"/>
          </a:xfrm>
          <a:prstGeom prst="roundRect">
            <a:avLst>
              <a:gd fmla="val 387" name="adj"/>
            </a:avLst>
          </a:prstGeom>
          <a:solidFill>
            <a:srgbClr val="9966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400"/>
              <a:buFont typeface="Arial"/>
              <a:buNone/>
            </a:pPr>
            <a:r>
              <a:t/>
            </a:r>
            <a:endParaRPr b="0" i="0" sz="4400" u="none" cap="none" strike="noStrike">
              <a:solidFill>
                <a:schemeClr val="lt1"/>
              </a:solidFill>
              <a:latin typeface="Slabo 27px"/>
              <a:ea typeface="Slabo 27px"/>
              <a:cs typeface="Slabo 27px"/>
              <a:sym typeface="Slabo 27px"/>
            </a:endParaRPr>
          </a:p>
        </p:txBody>
      </p:sp>
      <p:sp>
        <p:nvSpPr>
          <p:cNvPr id="708" name="Google Shape;708;p72"/>
          <p:cNvSpPr/>
          <p:nvPr/>
        </p:nvSpPr>
        <p:spPr>
          <a:xfrm>
            <a:off x="4517450" y="3413681"/>
            <a:ext cx="4640700" cy="3471300"/>
          </a:xfrm>
          <a:prstGeom prst="roundRect">
            <a:avLst>
              <a:gd fmla="val 834" name="adj"/>
            </a:avLst>
          </a:prstGeom>
          <a:solidFill>
            <a:srgbClr val="009A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t/>
            </a:r>
            <a:endParaRPr b="0" i="0" sz="8000" u="none" cap="none" strike="noStrike">
              <a:solidFill>
                <a:schemeClr val="lt1"/>
              </a:solidFill>
              <a:latin typeface="Slabo 27px"/>
              <a:ea typeface="Slabo 27px"/>
              <a:cs typeface="Slabo 27px"/>
              <a:sym typeface="Slabo 27px"/>
            </a:endParaRPr>
          </a:p>
        </p:txBody>
      </p:sp>
      <p:sp>
        <p:nvSpPr>
          <p:cNvPr id="709" name="Google Shape;709;p72"/>
          <p:cNvSpPr txBox="1"/>
          <p:nvPr/>
        </p:nvSpPr>
        <p:spPr>
          <a:xfrm>
            <a:off x="7559445" y="5061868"/>
            <a:ext cx="1584300" cy="18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Impact"/>
                <a:ea typeface="Impact"/>
                <a:cs typeface="Impact"/>
                <a:sym typeface="Impact"/>
              </a:rPr>
              <a:t>E</a:t>
            </a:r>
            <a:endParaRPr b="0" i="0" sz="1400" u="none" cap="none" strike="noStrike">
              <a:solidFill>
                <a:srgbClr val="000000"/>
              </a:solidFill>
              <a:latin typeface="Impact"/>
              <a:ea typeface="Impact"/>
              <a:cs typeface="Impact"/>
              <a:sym typeface="Impact"/>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Exceptions</a:t>
            </a:r>
            <a:endParaRPr b="0" i="0" sz="400" u="none" cap="none" strike="noStrike">
              <a:solidFill>
                <a:schemeClr val="lt1"/>
              </a:solidFill>
              <a:latin typeface="Impact"/>
              <a:ea typeface="Impact"/>
              <a:cs typeface="Impact"/>
              <a:sym typeface="Impact"/>
            </a:endParaRPr>
          </a:p>
        </p:txBody>
      </p:sp>
      <p:sp>
        <p:nvSpPr>
          <p:cNvPr id="710" name="Google Shape;710;p72"/>
          <p:cNvSpPr txBox="1"/>
          <p:nvPr/>
        </p:nvSpPr>
        <p:spPr>
          <a:xfrm>
            <a:off x="-28535" y="5024348"/>
            <a:ext cx="1584300" cy="18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Impact"/>
                <a:ea typeface="Impact"/>
                <a:cs typeface="Impact"/>
                <a:sym typeface="Impact"/>
              </a:rPr>
              <a:t>L</a:t>
            </a:r>
            <a:endParaRPr b="0" i="0" sz="8800" u="none" cap="none" strike="noStrike">
              <a:solidFill>
                <a:schemeClr val="lt1"/>
              </a:solidFill>
              <a:latin typeface="Impact"/>
              <a:ea typeface="Impact"/>
              <a:cs typeface="Impact"/>
              <a:sym typeface="Impact"/>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Licences</a:t>
            </a:r>
            <a:endParaRPr b="0" i="0" sz="400" u="none" cap="none" strike="noStrike">
              <a:solidFill>
                <a:schemeClr val="lt1"/>
              </a:solidFill>
              <a:latin typeface="Impact"/>
              <a:ea typeface="Impact"/>
              <a:cs typeface="Impact"/>
              <a:sym typeface="Impact"/>
            </a:endParaRPr>
          </a:p>
        </p:txBody>
      </p:sp>
      <p:sp>
        <p:nvSpPr>
          <p:cNvPr id="711" name="Google Shape;711;p72"/>
          <p:cNvSpPr txBox="1"/>
          <p:nvPr/>
        </p:nvSpPr>
        <p:spPr>
          <a:xfrm>
            <a:off x="18550" y="18525"/>
            <a:ext cx="1718400" cy="1923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Impact"/>
                <a:ea typeface="Impact"/>
                <a:cs typeface="Impact"/>
                <a:sym typeface="Impact"/>
              </a:rPr>
              <a:t>W</a:t>
            </a:r>
            <a:endParaRPr b="0" i="0" sz="8800" u="none" cap="none" strike="noStrike">
              <a:solidFill>
                <a:schemeClr val="lt1"/>
              </a:solidFill>
              <a:latin typeface="Impact"/>
              <a:ea typeface="Impact"/>
              <a:cs typeface="Impact"/>
              <a:sym typeface="Impact"/>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Impact"/>
                <a:ea typeface="Impact"/>
                <a:cs typeface="Impact"/>
                <a:sym typeface="Impact"/>
              </a:rPr>
              <a:t>Works and Other Subject-Matter</a:t>
            </a:r>
            <a:endParaRPr b="0" i="0" sz="1600" u="none" cap="none" strike="noStrike">
              <a:solidFill>
                <a:schemeClr val="lt1"/>
              </a:solidFill>
              <a:latin typeface="Impact"/>
              <a:ea typeface="Impact"/>
              <a:cs typeface="Impact"/>
              <a:sym typeface="Impact"/>
            </a:endParaRPr>
          </a:p>
        </p:txBody>
      </p:sp>
      <p:sp>
        <p:nvSpPr>
          <p:cNvPr id="712" name="Google Shape;712;p72"/>
          <p:cNvSpPr txBox="1"/>
          <p:nvPr/>
        </p:nvSpPr>
        <p:spPr>
          <a:xfrm>
            <a:off x="7573888" y="-17417"/>
            <a:ext cx="1584300" cy="18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800"/>
              <a:buFont typeface="Arial"/>
              <a:buNone/>
            </a:pPr>
            <a:r>
              <a:rPr b="0" i="0" lang="en-US" sz="8800" u="none" cap="none" strike="noStrike">
                <a:solidFill>
                  <a:schemeClr val="lt1"/>
                </a:solidFill>
                <a:latin typeface="Impact"/>
                <a:ea typeface="Impact"/>
                <a:cs typeface="Impact"/>
                <a:sym typeface="Impact"/>
              </a:rPr>
              <a:t>U</a:t>
            </a:r>
            <a:endParaRPr b="0" i="0" sz="1400" u="none" cap="none" strike="noStrike">
              <a:solidFill>
                <a:srgbClr val="000000"/>
              </a:solidFill>
              <a:latin typeface="Impact"/>
              <a:ea typeface="Impact"/>
              <a:cs typeface="Impact"/>
              <a:sym typeface="Impact"/>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Impact"/>
                <a:ea typeface="Impact"/>
                <a:cs typeface="Impact"/>
                <a:sym typeface="Impact"/>
              </a:rPr>
              <a:t>Usages</a:t>
            </a:r>
            <a:endParaRPr b="0" i="0" sz="400" u="none" cap="none" strike="noStrike">
              <a:solidFill>
                <a:schemeClr val="lt1"/>
              </a:solidFill>
              <a:latin typeface="Impact"/>
              <a:ea typeface="Impact"/>
              <a:cs typeface="Impact"/>
              <a:sym typeface="Impact"/>
            </a:endParaRPr>
          </a:p>
        </p:txBody>
      </p:sp>
      <p:sp>
        <p:nvSpPr>
          <p:cNvPr id="713" name="Google Shape;713;p72"/>
          <p:cNvSpPr txBox="1"/>
          <p:nvPr/>
        </p:nvSpPr>
        <p:spPr>
          <a:xfrm>
            <a:off x="3344964" y="332656"/>
            <a:ext cx="2448300" cy="523200"/>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Slabo 27px"/>
                <a:ea typeface="Slabo 27px"/>
                <a:cs typeface="Slabo 27px"/>
                <a:sym typeface="Slabo 27px"/>
              </a:rPr>
              <a:t> 3D Printing</a:t>
            </a:r>
            <a:endParaRPr b="1" i="0" sz="2800" u="none" cap="none" strike="noStrike">
              <a:solidFill>
                <a:schemeClr val="lt1"/>
              </a:solidFill>
              <a:latin typeface="Slabo 27px"/>
              <a:ea typeface="Slabo 27px"/>
              <a:cs typeface="Slabo 27px"/>
              <a:sym typeface="Slabo 27px"/>
            </a:endParaRPr>
          </a:p>
        </p:txBody>
      </p:sp>
      <p:pic>
        <p:nvPicPr>
          <p:cNvPr id="714" name="Google Shape;714;p72"/>
          <p:cNvPicPr preferRelativeResize="0"/>
          <p:nvPr/>
        </p:nvPicPr>
        <p:blipFill rotWithShape="1">
          <a:blip r:embed="rId3">
            <a:alphaModFix/>
          </a:blip>
          <a:srcRect b="0" l="0" r="0" t="0"/>
          <a:stretch/>
        </p:blipFill>
        <p:spPr>
          <a:xfrm>
            <a:off x="1010175" y="2079063"/>
            <a:ext cx="1218351" cy="1218351"/>
          </a:xfrm>
          <a:prstGeom prst="rect">
            <a:avLst/>
          </a:prstGeom>
          <a:noFill/>
          <a:ln>
            <a:noFill/>
          </a:ln>
        </p:spPr>
      </p:pic>
      <p:pic>
        <p:nvPicPr>
          <p:cNvPr id="715" name="Google Shape;715;p72"/>
          <p:cNvPicPr preferRelativeResize="0"/>
          <p:nvPr/>
        </p:nvPicPr>
        <p:blipFill rotWithShape="1">
          <a:blip r:embed="rId4">
            <a:alphaModFix/>
          </a:blip>
          <a:srcRect b="0" l="0" r="0" t="0"/>
          <a:stretch/>
        </p:blipFill>
        <p:spPr>
          <a:xfrm>
            <a:off x="2669150" y="2185125"/>
            <a:ext cx="1053600" cy="1053600"/>
          </a:xfrm>
          <a:prstGeom prst="rect">
            <a:avLst/>
          </a:prstGeom>
          <a:noFill/>
          <a:ln>
            <a:noFill/>
          </a:ln>
        </p:spPr>
      </p:pic>
      <p:pic>
        <p:nvPicPr>
          <p:cNvPr id="716" name="Google Shape;716;p72"/>
          <p:cNvPicPr preferRelativeResize="0"/>
          <p:nvPr/>
        </p:nvPicPr>
        <p:blipFill rotWithShape="1">
          <a:blip r:embed="rId5">
            <a:alphaModFix/>
          </a:blip>
          <a:srcRect b="0" l="0" r="0" t="0"/>
          <a:stretch/>
        </p:blipFill>
        <p:spPr>
          <a:xfrm>
            <a:off x="5349925" y="2094225"/>
            <a:ext cx="1296924" cy="1296900"/>
          </a:xfrm>
          <a:prstGeom prst="rect">
            <a:avLst/>
          </a:prstGeom>
          <a:noFill/>
          <a:ln>
            <a:noFill/>
          </a:ln>
        </p:spPr>
      </p:pic>
      <p:pic>
        <p:nvPicPr>
          <p:cNvPr id="717" name="Google Shape;717;p72"/>
          <p:cNvPicPr preferRelativeResize="0"/>
          <p:nvPr/>
        </p:nvPicPr>
        <p:blipFill rotWithShape="1">
          <a:blip r:embed="rId6">
            <a:alphaModFix/>
          </a:blip>
          <a:srcRect b="0" l="0" r="0" t="0"/>
          <a:stretch/>
        </p:blipFill>
        <p:spPr>
          <a:xfrm>
            <a:off x="6825650" y="2023638"/>
            <a:ext cx="1296924" cy="1296924"/>
          </a:xfrm>
          <a:prstGeom prst="rect">
            <a:avLst/>
          </a:prstGeom>
          <a:noFill/>
          <a:ln>
            <a:noFill/>
          </a:ln>
        </p:spPr>
      </p:pic>
      <p:pic>
        <p:nvPicPr>
          <p:cNvPr id="718" name="Google Shape;718;p72"/>
          <p:cNvPicPr preferRelativeResize="0"/>
          <p:nvPr/>
        </p:nvPicPr>
        <p:blipFill rotWithShape="1">
          <a:blip r:embed="rId7">
            <a:alphaModFix/>
          </a:blip>
          <a:srcRect b="0" l="0" r="0" t="0"/>
          <a:stretch/>
        </p:blipFill>
        <p:spPr>
          <a:xfrm>
            <a:off x="1479450" y="3575150"/>
            <a:ext cx="1584300" cy="1584300"/>
          </a:xfrm>
          <a:prstGeom prst="rect">
            <a:avLst/>
          </a:prstGeom>
          <a:noFill/>
          <a:ln>
            <a:noFill/>
          </a:ln>
        </p:spPr>
      </p:pic>
      <p:pic>
        <p:nvPicPr>
          <p:cNvPr id="719" name="Google Shape;719;p72"/>
          <p:cNvPicPr preferRelativeResize="0"/>
          <p:nvPr/>
        </p:nvPicPr>
        <p:blipFill rotWithShape="1">
          <a:blip r:embed="rId8">
            <a:alphaModFix/>
          </a:blip>
          <a:srcRect b="0" l="0" r="0" t="0"/>
          <a:stretch/>
        </p:blipFill>
        <p:spPr>
          <a:xfrm>
            <a:off x="5471500" y="3849000"/>
            <a:ext cx="1218351" cy="1218351"/>
          </a:xfrm>
          <a:prstGeom prst="rect">
            <a:avLst/>
          </a:prstGeom>
          <a:noFill/>
          <a:ln>
            <a:noFill/>
          </a:ln>
        </p:spPr>
      </p:pic>
      <p:pic>
        <p:nvPicPr>
          <p:cNvPr id="720" name="Google Shape;720;p72"/>
          <p:cNvPicPr preferRelativeResize="0"/>
          <p:nvPr/>
        </p:nvPicPr>
        <p:blipFill rotWithShape="1">
          <a:blip r:embed="rId9">
            <a:alphaModFix/>
          </a:blip>
          <a:srcRect b="0" l="0" r="0" t="0"/>
          <a:stretch/>
        </p:blipFill>
        <p:spPr>
          <a:xfrm flipH="1">
            <a:off x="6986974" y="3849000"/>
            <a:ext cx="1218351" cy="121835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5" name="Shape 725"/>
        <p:cNvGrpSpPr/>
        <p:nvPr/>
      </p:nvGrpSpPr>
      <p:grpSpPr>
        <a:xfrm>
          <a:off x="0" y="0"/>
          <a:ext cx="0" cy="0"/>
          <a:chOff x="0" y="0"/>
          <a:chExt cx="0" cy="0"/>
        </a:xfrm>
      </p:grpSpPr>
      <p:sp>
        <p:nvSpPr>
          <p:cNvPr id="726" name="Google Shape;726;p73"/>
          <p:cNvSpPr/>
          <p:nvPr/>
        </p:nvSpPr>
        <p:spPr>
          <a:xfrm>
            <a:off x="0" y="0"/>
            <a:ext cx="9144000" cy="1556792"/>
          </a:xfrm>
          <a:prstGeom prst="rect">
            <a:avLst/>
          </a:prstGeom>
          <a:solidFill>
            <a:srgbClr val="0EE3EE"/>
          </a:solidFill>
          <a:ln>
            <a:noFill/>
          </a:ln>
          <a:effectLst>
            <a:outerShdw blurRad="39999" rotWithShape="0" algn="bl" dist="23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727" name="Google Shape;727;p73"/>
          <p:cNvSpPr txBox="1"/>
          <p:nvPr>
            <p:ph type="title"/>
          </p:nvPr>
        </p:nvSpPr>
        <p:spPr>
          <a:xfrm>
            <a:off x="467544" y="0"/>
            <a:ext cx="7158037" cy="1412875"/>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lt1"/>
              </a:buClr>
              <a:buSzPts val="4000"/>
              <a:buFont typeface="Slabo 27px"/>
              <a:buNone/>
            </a:pPr>
            <a:r>
              <a:rPr b="0" i="0" lang="en-US" sz="4000" u="none" cap="none" strike="noStrike">
                <a:solidFill>
                  <a:schemeClr val="lt1"/>
                </a:solidFill>
                <a:latin typeface="Slabo 27px"/>
                <a:ea typeface="Slabo 27px"/>
                <a:cs typeface="Slabo 27px"/>
                <a:sym typeface="Slabo 27px"/>
              </a:rPr>
              <a:t>Canadian Copyright Card Game Group’s  3 TOP TIPS</a:t>
            </a:r>
            <a:endParaRPr b="0" i="0" sz="4000" u="none" cap="none" strike="noStrike">
              <a:solidFill>
                <a:schemeClr val="lt1"/>
              </a:solidFill>
              <a:latin typeface="Slabo 27px"/>
              <a:ea typeface="Slabo 27px"/>
              <a:cs typeface="Slabo 27px"/>
              <a:sym typeface="Slabo 27px"/>
            </a:endParaRPr>
          </a:p>
        </p:txBody>
      </p:sp>
      <p:sp>
        <p:nvSpPr>
          <p:cNvPr id="728" name="Google Shape;728;p73"/>
          <p:cNvSpPr txBox="1"/>
          <p:nvPr>
            <p:ph idx="1" type="body"/>
          </p:nvPr>
        </p:nvSpPr>
        <p:spPr>
          <a:xfrm>
            <a:off x="3445292" y="2125975"/>
            <a:ext cx="4991937"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1. First start by considering the </a:t>
            </a:r>
            <a:r>
              <a:rPr b="1" i="0" lang="en-US" sz="2400" u="none" cap="none" strike="noStrike">
                <a:solidFill>
                  <a:srgbClr val="0000FF"/>
                </a:solidFill>
                <a:latin typeface="Open Sans"/>
                <a:ea typeface="Open Sans"/>
                <a:cs typeface="Open Sans"/>
                <a:sym typeface="Open Sans"/>
              </a:rPr>
              <a:t>works</a:t>
            </a:r>
            <a:r>
              <a:rPr b="0" i="0" lang="en-US" sz="2400" u="none" cap="none" strike="noStrike">
                <a:solidFill>
                  <a:srgbClr val="0000FF"/>
                </a:solidFill>
                <a:latin typeface="Open Sans"/>
                <a:ea typeface="Open Sans"/>
                <a:cs typeface="Open Sans"/>
                <a:sym typeface="Open Sans"/>
              </a:rPr>
              <a:t> </a:t>
            </a:r>
            <a:r>
              <a:rPr b="1" i="0" lang="en-US" sz="2400" u="none" cap="none" strike="noStrike">
                <a:solidFill>
                  <a:srgbClr val="0000FF"/>
                </a:solidFill>
                <a:latin typeface="Open Sans"/>
                <a:ea typeface="Open Sans"/>
                <a:cs typeface="Open Sans"/>
                <a:sym typeface="Open Sans"/>
              </a:rPr>
              <a:t>and other subject-matter</a:t>
            </a:r>
            <a:r>
              <a:rPr b="1" i="0" lang="en-US" sz="2400" u="none" cap="none" strike="noStrike">
                <a:solidFill>
                  <a:srgbClr val="2425E8"/>
                </a:solidFill>
                <a:latin typeface="Open Sans"/>
                <a:ea typeface="Open Sans"/>
                <a:cs typeface="Open Sans"/>
                <a:sym typeface="Open Sans"/>
              </a:rPr>
              <a:t> </a:t>
            </a:r>
            <a:r>
              <a:rPr b="0" i="0" lang="en-US" sz="2400" u="none" cap="none" strike="noStrike">
                <a:solidFill>
                  <a:schemeClr val="dk1"/>
                </a:solidFill>
                <a:latin typeface="Open Sans"/>
                <a:ea typeface="Open Sans"/>
                <a:cs typeface="Open Sans"/>
                <a:sym typeface="Open Sans"/>
              </a:rPr>
              <a:t>and </a:t>
            </a:r>
            <a:r>
              <a:rPr b="1" i="0" lang="en-US" sz="2400" u="none" cap="none" strike="noStrike">
                <a:solidFill>
                  <a:srgbClr val="9966FF"/>
                </a:solidFill>
                <a:latin typeface="Open Sans"/>
                <a:ea typeface="Open Sans"/>
                <a:cs typeface="Open Sans"/>
                <a:sym typeface="Open Sans"/>
              </a:rPr>
              <a:t>usages</a:t>
            </a:r>
            <a:endParaRPr b="1" i="0" sz="2000" u="none" cap="none" strike="noStrike">
              <a:solidFill>
                <a:srgbClr val="9966FF"/>
              </a:solidFill>
              <a:latin typeface="Open Sans"/>
              <a:ea typeface="Open Sans"/>
              <a:cs typeface="Open Sans"/>
              <a:sym typeface="Open Sans"/>
            </a:endParaRPr>
          </a:p>
          <a:p>
            <a:pPr indent="0" lvl="0" marL="0" marR="0" rtl="0" algn="l">
              <a:lnSpc>
                <a:spcPct val="90000"/>
              </a:lnSpc>
              <a:spcBef>
                <a:spcPts val="840"/>
              </a:spcBef>
              <a:spcAft>
                <a:spcPts val="0"/>
              </a:spcAft>
              <a:buClr>
                <a:schemeClr val="dk1"/>
              </a:buClr>
              <a:buSzPts val="1200"/>
              <a:buFont typeface="Arial"/>
              <a:buNone/>
            </a:pPr>
            <a:r>
              <a:t/>
            </a:r>
            <a:endParaRPr b="0" i="0" sz="1200" u="none" cap="none" strike="noStrike">
              <a:solidFill>
                <a:schemeClr val="dk1"/>
              </a:solidFill>
              <a:latin typeface="Open Sans"/>
              <a:ea typeface="Open Sans"/>
              <a:cs typeface="Open Sans"/>
              <a:sym typeface="Open Sans"/>
            </a:endParaRPr>
          </a:p>
          <a:p>
            <a:pPr indent="0" lvl="0" marL="0" marR="0" rtl="0" algn="l">
              <a:lnSpc>
                <a:spcPct val="90000"/>
              </a:lnSpc>
              <a:spcBef>
                <a:spcPts val="10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2. Then consider </a:t>
            </a:r>
            <a:r>
              <a:rPr b="1" i="0" lang="en-US" sz="2400" u="none" cap="none" strike="noStrike">
                <a:solidFill>
                  <a:srgbClr val="FF7517"/>
                </a:solidFill>
                <a:latin typeface="Open Sans"/>
                <a:ea typeface="Open Sans"/>
                <a:cs typeface="Open Sans"/>
                <a:sym typeface="Open Sans"/>
              </a:rPr>
              <a:t>licences</a:t>
            </a:r>
            <a:r>
              <a:rPr b="0" i="0" lang="en-US" sz="2400" u="none" cap="none" strike="noStrike">
                <a:solidFill>
                  <a:srgbClr val="FF7517"/>
                </a:solidFill>
                <a:latin typeface="Open Sans"/>
                <a:ea typeface="Open Sans"/>
                <a:cs typeface="Open Sans"/>
                <a:sym typeface="Open Sans"/>
              </a:rPr>
              <a:t> </a:t>
            </a:r>
            <a:r>
              <a:rPr b="0" i="0" lang="en-US" sz="2400" u="none" cap="none" strike="noStrike">
                <a:solidFill>
                  <a:schemeClr val="dk1"/>
                </a:solidFill>
                <a:latin typeface="Open Sans"/>
                <a:ea typeface="Open Sans"/>
                <a:cs typeface="Open Sans"/>
                <a:sym typeface="Open Sans"/>
              </a:rPr>
              <a:t>and if there are none that apply, look at </a:t>
            </a:r>
            <a:r>
              <a:rPr b="1" i="0" lang="en-US" sz="2400" u="none" cap="none" strike="noStrike">
                <a:solidFill>
                  <a:srgbClr val="009A46"/>
                </a:solidFill>
                <a:latin typeface="Open Sans"/>
                <a:ea typeface="Open Sans"/>
                <a:cs typeface="Open Sans"/>
                <a:sym typeface="Open Sans"/>
              </a:rPr>
              <a:t>exceptions</a:t>
            </a:r>
            <a:r>
              <a:rPr b="0" i="0" lang="en-US" sz="2400" u="none" cap="none" strike="noStrike">
                <a:solidFill>
                  <a:schemeClr val="dk1"/>
                </a:solidFill>
                <a:latin typeface="Open Sans"/>
                <a:ea typeface="Open Sans"/>
                <a:cs typeface="Open Sans"/>
                <a:sym typeface="Open Sans"/>
              </a:rPr>
              <a:t>.</a:t>
            </a:r>
            <a:endParaRPr b="1" i="0" sz="2000" u="none" cap="none" strike="noStrike">
              <a:solidFill>
                <a:schemeClr val="dk1"/>
              </a:solidFill>
              <a:latin typeface="Open Sans"/>
              <a:ea typeface="Open Sans"/>
              <a:cs typeface="Open Sans"/>
              <a:sym typeface="Open Sans"/>
            </a:endParaRPr>
          </a:p>
          <a:p>
            <a:pPr indent="0" lvl="0" marL="0" marR="0" rtl="0" algn="l">
              <a:lnSpc>
                <a:spcPct val="90000"/>
              </a:lnSpc>
              <a:spcBef>
                <a:spcPts val="820"/>
              </a:spcBef>
              <a:spcAft>
                <a:spcPts val="0"/>
              </a:spcAft>
              <a:buClr>
                <a:schemeClr val="dk1"/>
              </a:buClr>
              <a:buSzPts val="1100"/>
              <a:buFont typeface="Arial"/>
              <a:buNone/>
            </a:pPr>
            <a:r>
              <a:t/>
            </a:r>
            <a:endParaRPr b="0" i="0" sz="1100" u="none" cap="none" strike="noStrike">
              <a:solidFill>
                <a:schemeClr val="dk1"/>
              </a:solidFill>
              <a:latin typeface="Open Sans"/>
              <a:ea typeface="Open Sans"/>
              <a:cs typeface="Open Sans"/>
              <a:sym typeface="Open Sans"/>
            </a:endParaRPr>
          </a:p>
          <a:p>
            <a:pPr indent="0" lvl="0" marL="0" marR="0" rtl="0" algn="l">
              <a:lnSpc>
                <a:spcPct val="90000"/>
              </a:lnSpc>
              <a:spcBef>
                <a:spcPts val="1080"/>
              </a:spcBef>
              <a:spcAft>
                <a:spcPts val="0"/>
              </a:spcAft>
              <a:buClr>
                <a:schemeClr val="dk1"/>
              </a:buClr>
              <a:buSzPts val="2400"/>
              <a:buFont typeface="Arial"/>
              <a:buNone/>
            </a:pPr>
            <a:r>
              <a:rPr b="0" i="0" lang="en-US" sz="2400" u="none" cap="none" strike="noStrike">
                <a:solidFill>
                  <a:schemeClr val="dk1"/>
                </a:solidFill>
                <a:latin typeface="Open Sans"/>
                <a:ea typeface="Open Sans"/>
                <a:cs typeface="Open Sans"/>
                <a:sym typeface="Open Sans"/>
              </a:rPr>
              <a:t>3. You will always need to make a </a:t>
            </a:r>
            <a:r>
              <a:rPr b="1" i="0" lang="en-US" sz="2400" u="none" cap="none" strike="noStrike">
                <a:solidFill>
                  <a:srgbClr val="0EE3EE"/>
                </a:solidFill>
                <a:latin typeface="Open Sans"/>
                <a:ea typeface="Open Sans"/>
                <a:cs typeface="Open Sans"/>
                <a:sym typeface="Open Sans"/>
              </a:rPr>
              <a:t>risk</a:t>
            </a:r>
            <a:r>
              <a:rPr b="0" i="0" lang="en-US" sz="2400" u="none" cap="none" strike="noStrike">
                <a:solidFill>
                  <a:srgbClr val="16E9FF"/>
                </a:solidFill>
                <a:latin typeface="Open Sans"/>
                <a:ea typeface="Open Sans"/>
                <a:cs typeface="Open Sans"/>
                <a:sym typeface="Open Sans"/>
              </a:rPr>
              <a:t> </a:t>
            </a:r>
            <a:r>
              <a:rPr b="0" i="0" lang="en-US" sz="2400" u="none" cap="none" strike="noStrike">
                <a:solidFill>
                  <a:schemeClr val="dk1"/>
                </a:solidFill>
                <a:latin typeface="Open Sans"/>
                <a:ea typeface="Open Sans"/>
                <a:cs typeface="Open Sans"/>
                <a:sym typeface="Open Sans"/>
              </a:rPr>
              <a:t>assessment.</a:t>
            </a:r>
            <a:endParaRPr b="0" i="0" sz="2400" u="none" cap="none" strike="noStrike">
              <a:solidFill>
                <a:schemeClr val="dk1"/>
              </a:solidFill>
              <a:latin typeface="Open Sans"/>
              <a:ea typeface="Open Sans"/>
              <a:cs typeface="Open Sans"/>
              <a:sym typeface="Open Sans"/>
            </a:endParaRPr>
          </a:p>
          <a:p>
            <a:pPr indent="0" lvl="0" marL="0" marR="0" rtl="0" algn="l">
              <a:lnSpc>
                <a:spcPct val="90000"/>
              </a:lnSpc>
              <a:spcBef>
                <a:spcPts val="1160"/>
              </a:spcBef>
              <a:spcAft>
                <a:spcPts val="0"/>
              </a:spcAft>
              <a:buClr>
                <a:schemeClr val="dk1"/>
              </a:buClr>
              <a:buSzPts val="2800"/>
              <a:buFont typeface="Arial"/>
              <a:buNone/>
            </a:pPr>
            <a:r>
              <a:t/>
            </a:r>
            <a:endParaRPr b="1" i="0" sz="2800" u="none" cap="none" strike="noStrike">
              <a:solidFill>
                <a:schemeClr val="dk1"/>
              </a:solidFill>
              <a:latin typeface="Open Sans"/>
              <a:ea typeface="Open Sans"/>
              <a:cs typeface="Open Sans"/>
              <a:sym typeface="Open Sans"/>
            </a:endParaRPr>
          </a:p>
        </p:txBody>
      </p:sp>
      <p:grpSp>
        <p:nvGrpSpPr>
          <p:cNvPr id="729" name="Google Shape;729;p73"/>
          <p:cNvGrpSpPr/>
          <p:nvPr/>
        </p:nvGrpSpPr>
        <p:grpSpPr>
          <a:xfrm rot="-3938354">
            <a:off x="-201808" y="3021786"/>
            <a:ext cx="3874459" cy="1999523"/>
            <a:chOff x="1580654" y="1660788"/>
            <a:chExt cx="6014828" cy="2890990"/>
          </a:xfrm>
        </p:grpSpPr>
        <p:pic>
          <p:nvPicPr>
            <p:cNvPr id="730" name="Google Shape;730;p73"/>
            <p:cNvPicPr preferRelativeResize="0"/>
            <p:nvPr/>
          </p:nvPicPr>
          <p:blipFill rotWithShape="1">
            <a:blip r:embed="rId3">
              <a:alphaModFix/>
            </a:blip>
            <a:srcRect b="0" l="0" r="0" t="0"/>
            <a:stretch/>
          </p:blipFill>
          <p:spPr>
            <a:xfrm rot="-1425924">
              <a:off x="1940332" y="2090933"/>
              <a:ext cx="1573762" cy="2116184"/>
            </a:xfrm>
            <a:prstGeom prst="rect">
              <a:avLst/>
            </a:prstGeom>
            <a:noFill/>
            <a:ln>
              <a:noFill/>
            </a:ln>
            <a:effectLst>
              <a:outerShdw blurRad="57150" rotWithShape="0" algn="bl" dir="5400000" dist="19050">
                <a:srgbClr val="000000">
                  <a:alpha val="49803"/>
                </a:srgbClr>
              </a:outerShdw>
            </a:effectLst>
          </p:spPr>
        </p:pic>
        <p:pic>
          <p:nvPicPr>
            <p:cNvPr id="731" name="Google Shape;731;p73"/>
            <p:cNvPicPr preferRelativeResize="0"/>
            <p:nvPr/>
          </p:nvPicPr>
          <p:blipFill rotWithShape="1">
            <a:blip r:embed="rId4">
              <a:alphaModFix/>
            </a:blip>
            <a:srcRect b="0" l="0" r="0" t="0"/>
            <a:stretch/>
          </p:blipFill>
          <p:spPr>
            <a:xfrm rot="-760578">
              <a:off x="2811450" y="1808100"/>
              <a:ext cx="1578000" cy="2119275"/>
            </a:xfrm>
            <a:prstGeom prst="rect">
              <a:avLst/>
            </a:prstGeom>
            <a:noFill/>
            <a:ln>
              <a:noFill/>
            </a:ln>
            <a:effectLst>
              <a:outerShdw blurRad="57150" rotWithShape="0" algn="bl" dir="5400000" dist="19050">
                <a:srgbClr val="000000">
                  <a:alpha val="49803"/>
                </a:srgbClr>
              </a:outerShdw>
            </a:effectLst>
          </p:spPr>
        </p:pic>
        <p:pic>
          <p:nvPicPr>
            <p:cNvPr id="732" name="Google Shape;732;p73"/>
            <p:cNvPicPr preferRelativeResize="0"/>
            <p:nvPr/>
          </p:nvPicPr>
          <p:blipFill rotWithShape="1">
            <a:blip r:embed="rId5">
              <a:alphaModFix/>
            </a:blip>
            <a:srcRect b="0" l="0" r="0" t="0"/>
            <a:stretch/>
          </p:blipFill>
          <p:spPr>
            <a:xfrm>
              <a:off x="3873775" y="1752550"/>
              <a:ext cx="1608775" cy="2152800"/>
            </a:xfrm>
            <a:prstGeom prst="rect">
              <a:avLst/>
            </a:prstGeom>
            <a:noFill/>
            <a:ln>
              <a:noFill/>
            </a:ln>
            <a:effectLst>
              <a:outerShdw blurRad="57150" rotWithShape="0" algn="bl" dir="5400000" dist="19050">
                <a:srgbClr val="000000">
                  <a:alpha val="49803"/>
                </a:srgbClr>
              </a:outerShdw>
            </a:effectLst>
          </p:spPr>
        </p:pic>
        <p:pic>
          <p:nvPicPr>
            <p:cNvPr id="733" name="Google Shape;733;p73"/>
            <p:cNvPicPr preferRelativeResize="0"/>
            <p:nvPr/>
          </p:nvPicPr>
          <p:blipFill rotWithShape="1">
            <a:blip r:embed="rId6">
              <a:alphaModFix/>
            </a:blip>
            <a:srcRect b="0" l="0" r="0" t="0"/>
            <a:stretch/>
          </p:blipFill>
          <p:spPr>
            <a:xfrm rot="985160">
              <a:off x="4767625" y="1843912"/>
              <a:ext cx="1608775" cy="2171065"/>
            </a:xfrm>
            <a:prstGeom prst="rect">
              <a:avLst/>
            </a:prstGeom>
            <a:noFill/>
            <a:ln>
              <a:noFill/>
            </a:ln>
            <a:effectLst>
              <a:outerShdw blurRad="57150" rotWithShape="0" algn="bl" dir="5400000" dist="19050">
                <a:srgbClr val="000000">
                  <a:alpha val="49803"/>
                </a:srgbClr>
              </a:outerShdw>
            </a:effectLst>
          </p:spPr>
        </p:pic>
        <p:pic>
          <p:nvPicPr>
            <p:cNvPr id="734" name="Google Shape;734;p73"/>
            <p:cNvPicPr preferRelativeResize="0"/>
            <p:nvPr/>
          </p:nvPicPr>
          <p:blipFill rotWithShape="1">
            <a:blip r:embed="rId7">
              <a:alphaModFix/>
            </a:blip>
            <a:srcRect b="0" l="0" r="0" t="0"/>
            <a:stretch/>
          </p:blipFill>
          <p:spPr>
            <a:xfrm rot="1595382">
              <a:off x="5587175" y="2140875"/>
              <a:ext cx="1608775" cy="2165371"/>
            </a:xfrm>
            <a:prstGeom prst="rect">
              <a:avLst/>
            </a:prstGeom>
            <a:noFill/>
            <a:ln>
              <a:noFill/>
            </a:ln>
            <a:effectLst>
              <a:outerShdw blurRad="57150" rotWithShape="0" algn="bl" dir="5400000" dist="19050">
                <a:srgbClr val="000000">
                  <a:alpha val="49803"/>
                </a:srgbClr>
              </a:outerShdw>
            </a:effectLst>
          </p:spPr>
        </p:pic>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9" name="Shape 739"/>
        <p:cNvGrpSpPr/>
        <p:nvPr/>
      </p:nvGrpSpPr>
      <p:grpSpPr>
        <a:xfrm>
          <a:off x="0" y="0"/>
          <a:ext cx="0" cy="0"/>
          <a:chOff x="0" y="0"/>
          <a:chExt cx="0" cy="0"/>
        </a:xfrm>
      </p:grpSpPr>
      <p:sp>
        <p:nvSpPr>
          <p:cNvPr id="740" name="Google Shape;740;p74"/>
          <p:cNvSpPr txBox="1"/>
          <p:nvPr>
            <p:ph type="title"/>
          </p:nvPr>
        </p:nvSpPr>
        <p:spPr>
          <a:xfrm>
            <a:off x="457200" y="152718"/>
            <a:ext cx="5791200" cy="1124937"/>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63B86"/>
              </a:buClr>
              <a:buSzPts val="4000"/>
              <a:buFont typeface="Slabo 27px"/>
              <a:buNone/>
            </a:pPr>
            <a:r>
              <a:rPr b="0" i="0" lang="en-US" sz="4000" u="none" cap="none" strike="noStrike">
                <a:solidFill>
                  <a:srgbClr val="263B86"/>
                </a:solidFill>
                <a:latin typeface="Slabo 27px"/>
                <a:ea typeface="Slabo 27px"/>
                <a:cs typeface="Slabo 27px"/>
                <a:sym typeface="Slabo 27px"/>
              </a:rPr>
              <a:t>LINKS</a:t>
            </a:r>
            <a:endParaRPr b="0" i="0" sz="4000" u="none" cap="none" strike="noStrike">
              <a:solidFill>
                <a:srgbClr val="263B86"/>
              </a:solidFill>
              <a:latin typeface="Slabo 27px"/>
              <a:ea typeface="Slabo 27px"/>
              <a:cs typeface="Slabo 27px"/>
              <a:sym typeface="Slabo 27px"/>
            </a:endParaRPr>
          </a:p>
        </p:txBody>
      </p:sp>
      <p:sp>
        <p:nvSpPr>
          <p:cNvPr id="741" name="Google Shape;741;p74"/>
          <p:cNvSpPr txBox="1"/>
          <p:nvPr>
            <p:ph idx="1" type="body"/>
          </p:nvPr>
        </p:nvSpPr>
        <p:spPr>
          <a:xfrm>
            <a:off x="457200" y="1752600"/>
            <a:ext cx="7620000" cy="437356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000"/>
              </a:spcBef>
              <a:spcAft>
                <a:spcPts val="0"/>
              </a:spcAft>
              <a:buClr>
                <a:schemeClr val="dk1"/>
              </a:buClr>
              <a:buSzPts val="2000"/>
              <a:buFont typeface="Arial"/>
              <a:buNone/>
            </a:pPr>
            <a:r>
              <a:rPr b="1" i="0" lang="en-US" sz="2000" u="sng" cap="none" strike="noStrike">
                <a:solidFill>
                  <a:schemeClr val="hlink"/>
                </a:solidFill>
                <a:latin typeface="Open Sans"/>
                <a:ea typeface="Open Sans"/>
                <a:cs typeface="Open Sans"/>
                <a:sym typeface="Open Sans"/>
                <a:hlinkClick r:id="rId3"/>
              </a:rPr>
              <a:t>Copyright Act</a:t>
            </a:r>
            <a:endParaRPr b="1" i="0" sz="2000" u="none" cap="none" strike="noStrike">
              <a:solidFill>
                <a:srgbClr val="0F5CA4"/>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rPr b="1" i="0" lang="en-US" sz="2000" u="sng" cap="none" strike="noStrike">
                <a:solidFill>
                  <a:schemeClr val="hlink"/>
                </a:solidFill>
                <a:latin typeface="Open Sans"/>
                <a:ea typeface="Open Sans"/>
                <a:cs typeface="Open Sans"/>
                <a:sym typeface="Open Sans"/>
                <a:hlinkClick r:id="rId4"/>
              </a:rPr>
              <a:t>Canadian Intellectual Property Office</a:t>
            </a:r>
            <a:endParaRPr b="1" i="0" sz="2000" u="none" cap="none" strike="noStrike">
              <a:solidFill>
                <a:srgbClr val="0F5CA4"/>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rPr b="1" i="0" lang="en-US" sz="2000" u="sng" cap="none" strike="noStrike">
                <a:solidFill>
                  <a:schemeClr val="hlink"/>
                </a:solidFill>
                <a:latin typeface="Open Sans"/>
                <a:ea typeface="Open Sans"/>
                <a:cs typeface="Open Sans"/>
                <a:sym typeface="Open Sans"/>
                <a:hlinkClick r:id="rId5"/>
              </a:rPr>
              <a:t>University Copyright Guides (CARL)</a:t>
            </a:r>
            <a:endParaRPr b="1" i="0" sz="2000" u="none" cap="none" strike="noStrike">
              <a:solidFill>
                <a:srgbClr val="0F5CA4"/>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rPr b="1" i="0" lang="en-US" sz="2000" u="sng" cap="none" strike="noStrike">
                <a:solidFill>
                  <a:schemeClr val="hlink"/>
                </a:solidFill>
                <a:latin typeface="Open Sans"/>
                <a:ea typeface="Open Sans"/>
                <a:cs typeface="Open Sans"/>
                <a:sym typeface="Open Sans"/>
                <a:hlinkClick r:id="rId6"/>
              </a:rPr>
              <a:t>Copyright Matters! (CMEC)</a:t>
            </a:r>
            <a:endParaRPr b="1" i="0" sz="2000" u="none" cap="none" strike="noStrike">
              <a:solidFill>
                <a:srgbClr val="0F5CA4"/>
              </a:solidFill>
              <a:latin typeface="Open Sans"/>
              <a:ea typeface="Open Sans"/>
              <a:cs typeface="Open Sans"/>
              <a:sym typeface="Open Sans"/>
            </a:endParaRPr>
          </a:p>
          <a:p>
            <a:pPr indent="-228600" lvl="0" marL="457200" marR="0" rtl="0" algn="l">
              <a:lnSpc>
                <a:spcPct val="100000"/>
              </a:lnSpc>
              <a:spcBef>
                <a:spcPts val="4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6" name="Shape 746"/>
        <p:cNvGrpSpPr/>
        <p:nvPr/>
      </p:nvGrpSpPr>
      <p:grpSpPr>
        <a:xfrm>
          <a:off x="0" y="0"/>
          <a:ext cx="0" cy="0"/>
          <a:chOff x="0" y="0"/>
          <a:chExt cx="0" cy="0"/>
        </a:xfrm>
      </p:grpSpPr>
      <p:pic>
        <p:nvPicPr>
          <p:cNvPr descr="Secker &amp; M_Copyright &amp; e-learning 2nd edn COVER 031.jpeg" id="747" name="Google Shape;747;p75"/>
          <p:cNvPicPr preferRelativeResize="0"/>
          <p:nvPr/>
        </p:nvPicPr>
        <p:blipFill rotWithShape="1">
          <a:blip r:embed="rId3">
            <a:alphaModFix/>
          </a:blip>
          <a:srcRect b="0" l="0" r="0" t="0"/>
          <a:stretch/>
        </p:blipFill>
        <p:spPr>
          <a:xfrm>
            <a:off x="827584" y="1567558"/>
            <a:ext cx="2723043" cy="4083826"/>
          </a:xfrm>
          <a:prstGeom prst="rect">
            <a:avLst/>
          </a:prstGeom>
          <a:noFill/>
          <a:ln cap="flat" cmpd="sng" w="9525">
            <a:solidFill>
              <a:schemeClr val="dk1"/>
            </a:solidFill>
            <a:prstDash val="solid"/>
            <a:round/>
            <a:headEnd len="sm" w="sm" type="none"/>
            <a:tailEnd len="sm" w="sm" type="none"/>
          </a:ln>
        </p:spPr>
      </p:pic>
      <p:sp>
        <p:nvSpPr>
          <p:cNvPr id="748" name="Google Shape;748;p75"/>
          <p:cNvSpPr txBox="1"/>
          <p:nvPr/>
        </p:nvSpPr>
        <p:spPr>
          <a:xfrm>
            <a:off x="196200" y="5877275"/>
            <a:ext cx="3985800" cy="646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sng" cap="none" strike="noStrike">
                <a:solidFill>
                  <a:schemeClr val="hlink"/>
                </a:solidFill>
                <a:latin typeface="Slabo 27px"/>
                <a:ea typeface="Slabo 27px"/>
                <a:cs typeface="Slabo 27px"/>
                <a:sym typeface="Slabo 27px"/>
                <a:hlinkClick r:id="rId4"/>
              </a:rPr>
              <a:t>Chapter 6 available for free download</a:t>
            </a:r>
            <a:r>
              <a:rPr b="0" i="0" lang="en-US" sz="1800" u="none" cap="none" strike="noStrike">
                <a:solidFill>
                  <a:schemeClr val="dk1"/>
                </a:solidFill>
                <a:latin typeface="Slabo 27px"/>
                <a:ea typeface="Slabo 27px"/>
                <a:cs typeface="Slabo 27px"/>
                <a:sym typeface="Slabo 27px"/>
              </a:rPr>
              <a:t> (includes case study on the card game)</a:t>
            </a:r>
            <a:endParaRPr b="0" i="0" sz="1800" u="none" cap="none" strike="noStrike">
              <a:solidFill>
                <a:schemeClr val="dk1"/>
              </a:solidFill>
              <a:latin typeface="Slabo 27px"/>
              <a:ea typeface="Slabo 27px"/>
              <a:cs typeface="Slabo 27px"/>
              <a:sym typeface="Slabo 27px"/>
            </a:endParaRPr>
          </a:p>
        </p:txBody>
      </p:sp>
      <p:pic>
        <p:nvPicPr>
          <p:cNvPr id="749" name="Google Shape;749;p75"/>
          <p:cNvPicPr preferRelativeResize="0"/>
          <p:nvPr/>
        </p:nvPicPr>
        <p:blipFill rotWithShape="1">
          <a:blip r:embed="rId5">
            <a:alphaModFix/>
          </a:blip>
          <a:srcRect b="0" l="6448" r="16379" t="0"/>
          <a:stretch/>
        </p:blipFill>
        <p:spPr>
          <a:xfrm>
            <a:off x="4499992" y="1575996"/>
            <a:ext cx="3816425" cy="3706028"/>
          </a:xfrm>
          <a:prstGeom prst="rect">
            <a:avLst/>
          </a:prstGeom>
          <a:noFill/>
          <a:ln>
            <a:noFill/>
          </a:ln>
        </p:spPr>
      </p:pic>
      <p:sp>
        <p:nvSpPr>
          <p:cNvPr id="750" name="Google Shape;750;p75"/>
          <p:cNvSpPr txBox="1"/>
          <p:nvPr/>
        </p:nvSpPr>
        <p:spPr>
          <a:xfrm>
            <a:off x="4956952" y="5399359"/>
            <a:ext cx="35649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Slabo 27px"/>
                <a:ea typeface="Slabo 27px"/>
                <a:cs typeface="Slabo 27px"/>
                <a:sym typeface="Slabo 27px"/>
              </a:rPr>
              <a:t>@cbowiemorrison		@jsecker</a:t>
            </a:r>
            <a:endParaRPr b="0" i="0" sz="1800" u="none" cap="none" strike="noStrike">
              <a:solidFill>
                <a:schemeClr val="dk1"/>
              </a:solidFill>
              <a:latin typeface="Slabo 27px"/>
              <a:ea typeface="Slabo 27px"/>
              <a:cs typeface="Slabo 27px"/>
              <a:sym typeface="Slabo 27px"/>
            </a:endParaRPr>
          </a:p>
        </p:txBody>
      </p:sp>
      <p:sp>
        <p:nvSpPr>
          <p:cNvPr id="751" name="Google Shape;751;p75"/>
          <p:cNvSpPr txBox="1"/>
          <p:nvPr>
            <p:ph type="title"/>
          </p:nvPr>
        </p:nvSpPr>
        <p:spPr>
          <a:xfrm>
            <a:off x="457200" y="152718"/>
            <a:ext cx="5791200" cy="1124937"/>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63B86"/>
              </a:buClr>
              <a:buSzPts val="4000"/>
              <a:buFont typeface="Slabo 27px"/>
              <a:buNone/>
            </a:pPr>
            <a:r>
              <a:rPr b="0" i="0" lang="en-US" sz="4000" u="none" cap="none" strike="noStrike">
                <a:solidFill>
                  <a:srgbClr val="263B86"/>
                </a:solidFill>
                <a:latin typeface="Slabo 27px"/>
                <a:ea typeface="Slabo 27px"/>
                <a:cs typeface="Slabo 27px"/>
                <a:sym typeface="Slabo 27px"/>
              </a:rPr>
              <a:t>FURTHER READING</a:t>
            </a:r>
            <a:endParaRPr b="0" i="0" sz="4000" u="none" cap="none" strike="noStrike">
              <a:solidFill>
                <a:srgbClr val="263B86"/>
              </a:solidFill>
              <a:latin typeface="Slabo 27px"/>
              <a:ea typeface="Slabo 27px"/>
              <a:cs typeface="Slabo 27px"/>
              <a:sym typeface="Slabo 27px"/>
            </a:endParaRPr>
          </a:p>
        </p:txBody>
      </p:sp>
      <p:pic>
        <p:nvPicPr>
          <p:cNvPr id="752" name="Google Shape;752;p75"/>
          <p:cNvPicPr preferRelativeResize="0"/>
          <p:nvPr/>
        </p:nvPicPr>
        <p:blipFill rotWithShape="1">
          <a:blip r:embed="rId6">
            <a:alphaModFix/>
          </a:blip>
          <a:srcRect b="0" l="0" r="0" t="0"/>
          <a:stretch/>
        </p:blipFill>
        <p:spPr>
          <a:xfrm>
            <a:off x="4652388" y="5444380"/>
            <a:ext cx="344208" cy="279237"/>
          </a:xfrm>
          <a:prstGeom prst="rect">
            <a:avLst/>
          </a:prstGeom>
          <a:noFill/>
          <a:ln>
            <a:noFill/>
          </a:ln>
        </p:spPr>
      </p:pic>
      <p:pic>
        <p:nvPicPr>
          <p:cNvPr id="753" name="Google Shape;753;p75"/>
          <p:cNvPicPr preferRelativeResize="0"/>
          <p:nvPr/>
        </p:nvPicPr>
        <p:blipFill rotWithShape="1">
          <a:blip r:embed="rId6">
            <a:alphaModFix/>
          </a:blip>
          <a:srcRect b="0" l="0" r="0" t="0"/>
          <a:stretch/>
        </p:blipFill>
        <p:spPr>
          <a:xfrm>
            <a:off x="6963175" y="5444381"/>
            <a:ext cx="344208" cy="279237"/>
          </a:xfrm>
          <a:prstGeom prst="rect">
            <a:avLst/>
          </a:prstGeom>
          <a:noFill/>
          <a:ln>
            <a:noFill/>
          </a:ln>
        </p:spPr>
      </p:pic>
      <p:sp>
        <p:nvSpPr>
          <p:cNvPr id="754" name="Google Shape;754;p75"/>
          <p:cNvSpPr txBox="1"/>
          <p:nvPr/>
        </p:nvSpPr>
        <p:spPr>
          <a:xfrm>
            <a:off x="4846675" y="5987975"/>
            <a:ext cx="3985800" cy="53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labo 27px"/>
                <a:ea typeface="Slabo 27px"/>
                <a:cs typeface="Slabo 27px"/>
                <a:sym typeface="Slabo 27px"/>
              </a:rPr>
              <a:t>ukcopyrightliteracy.wordpress.com </a:t>
            </a:r>
            <a:endParaRPr b="0" i="0" sz="1800" u="none" cap="none" strike="noStrike">
              <a:solidFill>
                <a:schemeClr val="dk1"/>
              </a:solidFill>
              <a:latin typeface="Slabo 27px"/>
              <a:ea typeface="Slabo 27px"/>
              <a:cs typeface="Slabo 27px"/>
              <a:sym typeface="Slabo 27px"/>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8" name="Shape 758"/>
        <p:cNvGrpSpPr/>
        <p:nvPr/>
      </p:nvGrpSpPr>
      <p:grpSpPr>
        <a:xfrm>
          <a:off x="0" y="0"/>
          <a:ext cx="0" cy="0"/>
          <a:chOff x="0" y="0"/>
          <a:chExt cx="0" cy="0"/>
        </a:xfrm>
      </p:grpSpPr>
      <p:sp>
        <p:nvSpPr>
          <p:cNvPr id="759" name="Google Shape;759;p76"/>
          <p:cNvSpPr txBox="1"/>
          <p:nvPr>
            <p:ph type="title"/>
          </p:nvPr>
        </p:nvSpPr>
        <p:spPr>
          <a:xfrm>
            <a:off x="457200" y="152718"/>
            <a:ext cx="5791200" cy="1124937"/>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63B86"/>
              </a:buClr>
              <a:buSzPts val="4000"/>
              <a:buFont typeface="Slabo 27px"/>
              <a:buNone/>
            </a:pPr>
            <a:r>
              <a:rPr b="0" i="0" lang="en-US" sz="4000" u="none" cap="none" strike="noStrike">
                <a:solidFill>
                  <a:srgbClr val="263B86"/>
                </a:solidFill>
                <a:latin typeface="Slabo 27px"/>
                <a:ea typeface="Slabo 27px"/>
                <a:cs typeface="Slabo 27px"/>
                <a:sym typeface="Slabo 27px"/>
              </a:rPr>
              <a:t>CREDITS</a:t>
            </a:r>
            <a:endParaRPr b="0" i="0" sz="4000" u="none" cap="none" strike="noStrike">
              <a:solidFill>
                <a:srgbClr val="263B86"/>
              </a:solidFill>
              <a:latin typeface="Slabo 27px"/>
              <a:ea typeface="Slabo 27px"/>
              <a:cs typeface="Slabo 27px"/>
              <a:sym typeface="Slabo 27px"/>
            </a:endParaRPr>
          </a:p>
        </p:txBody>
      </p:sp>
      <p:sp>
        <p:nvSpPr>
          <p:cNvPr id="760" name="Google Shape;760;p76"/>
          <p:cNvSpPr txBox="1"/>
          <p:nvPr>
            <p:ph idx="1" type="body"/>
          </p:nvPr>
        </p:nvSpPr>
        <p:spPr>
          <a:xfrm>
            <a:off x="457200" y="1752600"/>
            <a:ext cx="8219100" cy="463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This material is adapted for a Canadian audience from Copyright the Card Game v2.0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 Chris Morrison and Jane Secker (@UKCopyrightLit) 2017 and </a:t>
            </a:r>
            <a:r>
              <a:rPr lang="en-US" sz="1800"/>
              <a:t>is</a:t>
            </a:r>
            <a:r>
              <a:rPr b="1" i="0" lang="en-US" sz="1800" u="none" cap="none" strike="noStrike">
                <a:solidFill>
                  <a:schemeClr val="dk1"/>
                </a:solidFill>
                <a:latin typeface="Open Sans"/>
                <a:ea typeface="Open Sans"/>
                <a:cs typeface="Open Sans"/>
                <a:sym typeface="Open Sans"/>
              </a:rPr>
              <a:t> available for reuse under a </a:t>
            </a:r>
            <a:r>
              <a:rPr b="1" i="0" lang="en-US" sz="1800" u="sng" cap="none" strike="noStrike">
                <a:solidFill>
                  <a:schemeClr val="hlink"/>
                </a:solidFill>
                <a:latin typeface="Open Sans"/>
                <a:ea typeface="Open Sans"/>
                <a:cs typeface="Open Sans"/>
                <a:sym typeface="Open Sans"/>
                <a:hlinkClick r:id="rId3"/>
              </a:rPr>
              <a:t>Creative Commons Attribution- NonCommercial-ShareAlike 4.0 licence</a:t>
            </a:r>
            <a:r>
              <a:rPr b="1" i="0" lang="en-US" sz="1800" u="none" cap="none" strike="noStrike">
                <a:solidFill>
                  <a:schemeClr val="dk1"/>
                </a:solidFill>
                <a:latin typeface="Open Sans"/>
                <a:ea typeface="Open Sans"/>
                <a:cs typeface="Open Sans"/>
                <a:sym typeface="Open Sans"/>
              </a:rPr>
              <a:t>.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UK Copyright Literacy: </a:t>
            </a:r>
            <a:r>
              <a:rPr b="1" i="0" lang="en-US" sz="1800" u="sng" cap="none" strike="noStrike">
                <a:solidFill>
                  <a:schemeClr val="hlink"/>
                </a:solidFill>
                <a:latin typeface="Open Sans"/>
                <a:ea typeface="Open Sans"/>
                <a:cs typeface="Open Sans"/>
                <a:sym typeface="Open Sans"/>
                <a:hlinkClick r:id="rId4"/>
              </a:rPr>
              <a:t>http://copyrightliteracy.org</a:t>
            </a:r>
            <a:r>
              <a:rPr b="1" i="0" lang="en-US" sz="1800" u="none" cap="none" strike="noStrike">
                <a:solidFill>
                  <a:srgbClr val="2425E8"/>
                </a:solidFill>
                <a:latin typeface="Open Sans"/>
                <a:ea typeface="Open Sans"/>
                <a:cs typeface="Open Sans"/>
                <a:sym typeface="Open Sans"/>
              </a:rPr>
              <a:t>  </a:t>
            </a:r>
            <a:br>
              <a:rPr b="1" i="0" lang="en-US" sz="1800" u="none" cap="none" strike="noStrike">
                <a:solidFill>
                  <a:schemeClr val="dk1"/>
                </a:solidFill>
                <a:latin typeface="Open Sans"/>
                <a:ea typeface="Open Sans"/>
                <a:cs typeface="Open Sans"/>
                <a:sym typeface="Open Sans"/>
              </a:rPr>
            </a:b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The following slides and accompanying cards with changes are (apart from any images contained within):</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 Canadian Copyright Card Game Group 2018 and are available under a </a:t>
            </a:r>
            <a:r>
              <a:rPr b="1" i="0" lang="en-US" sz="1800" u="sng" cap="none" strike="noStrike">
                <a:solidFill>
                  <a:schemeClr val="hlink"/>
                </a:solidFill>
                <a:latin typeface="Open Sans"/>
                <a:ea typeface="Open Sans"/>
                <a:cs typeface="Open Sans"/>
                <a:sym typeface="Open Sans"/>
                <a:hlinkClick r:id="rId5"/>
              </a:rPr>
              <a:t>Creative Commons Attribution-NonCommercial-Share Alike 4.0 licence</a:t>
            </a:r>
            <a:r>
              <a:rPr b="1" i="0" lang="en-US" sz="1800" u="none" cap="none" strike="noStrike">
                <a:solidFill>
                  <a:schemeClr val="dk1"/>
                </a:solidFill>
                <a:latin typeface="Open Sans"/>
                <a:ea typeface="Open Sans"/>
                <a:cs typeface="Open Sans"/>
                <a:sym typeface="Open Sans"/>
              </a:rPr>
              <a:t>.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sz="800"/>
          </a:p>
          <a:p>
            <a:pPr indent="0" lvl="0" marL="0" marR="0" rtl="0" algn="l">
              <a:lnSpc>
                <a:spcPct val="100000"/>
              </a:lnSpc>
              <a:spcBef>
                <a:spcPts val="10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Icons from The Noun Project</a:t>
            </a:r>
            <a:r>
              <a:rPr lang="en-US" sz="1800"/>
              <a:t> (</a:t>
            </a:r>
            <a:r>
              <a:rPr b="1" i="0" lang="en-US" sz="1800" u="sng" cap="none" strike="noStrike">
                <a:solidFill>
                  <a:schemeClr val="hlink"/>
                </a:solidFill>
                <a:latin typeface="Open Sans"/>
                <a:ea typeface="Open Sans"/>
                <a:cs typeface="Open Sans"/>
                <a:sym typeface="Open Sans"/>
                <a:hlinkClick r:id="rId6"/>
              </a:rPr>
              <a:t>t</a:t>
            </a:r>
            <a:r>
              <a:rPr b="1" i="0" lang="en-US" sz="1800" u="sng" cap="none" strike="noStrike">
                <a:solidFill>
                  <a:schemeClr val="hlink"/>
                </a:solidFill>
                <a:latin typeface="Open Sans"/>
                <a:ea typeface="Open Sans"/>
                <a:cs typeface="Open Sans"/>
                <a:sym typeface="Open Sans"/>
                <a:hlinkClick r:id="rId7"/>
              </a:rPr>
              <a:t>henounproject.com</a:t>
            </a:r>
            <a:r>
              <a:rPr lang="en-US" sz="1800">
                <a:solidFill>
                  <a:srgbClr val="000000"/>
                </a:solidFill>
              </a:rPr>
              <a:t>), NounPro royalty-free license, attribution not required.</a:t>
            </a:r>
            <a:endParaRPr b="1" i="0" sz="1800" u="none" cap="none" strike="noStrike">
              <a:solidFill>
                <a:srgbClr val="000000"/>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p:txBody>
      </p:sp>
      <p:grpSp>
        <p:nvGrpSpPr>
          <p:cNvPr id="761" name="Google Shape;761;p76"/>
          <p:cNvGrpSpPr/>
          <p:nvPr/>
        </p:nvGrpSpPr>
        <p:grpSpPr>
          <a:xfrm>
            <a:off x="6919609" y="354127"/>
            <a:ext cx="1756693" cy="1274624"/>
            <a:chOff x="3277590" y="2990908"/>
            <a:chExt cx="2404781" cy="1744865"/>
          </a:xfrm>
        </p:grpSpPr>
        <p:pic>
          <p:nvPicPr>
            <p:cNvPr id="762" name="Google Shape;762;p76"/>
            <p:cNvPicPr preferRelativeResize="0"/>
            <p:nvPr/>
          </p:nvPicPr>
          <p:blipFill rotWithShape="1">
            <a:blip r:embed="rId8">
              <a:alphaModFix/>
            </a:blip>
            <a:srcRect b="5398" l="12230" r="10949" t="22534"/>
            <a:stretch/>
          </p:blipFill>
          <p:spPr>
            <a:xfrm>
              <a:off x="3277590" y="2990908"/>
              <a:ext cx="1241537" cy="1744865"/>
            </a:xfrm>
            <a:prstGeom prst="rect">
              <a:avLst/>
            </a:prstGeom>
            <a:noFill/>
            <a:ln>
              <a:noFill/>
            </a:ln>
          </p:spPr>
        </p:pic>
        <p:pic>
          <p:nvPicPr>
            <p:cNvPr id="763" name="Google Shape;763;p76"/>
            <p:cNvPicPr preferRelativeResize="0"/>
            <p:nvPr/>
          </p:nvPicPr>
          <p:blipFill rotWithShape="1">
            <a:blip r:embed="rId9">
              <a:alphaModFix/>
            </a:blip>
            <a:srcRect b="0" l="0" r="0" t="0"/>
            <a:stretch/>
          </p:blipFill>
          <p:spPr>
            <a:xfrm>
              <a:off x="4519127" y="2990908"/>
              <a:ext cx="1163244" cy="1744865"/>
            </a:xfrm>
            <a:prstGeom prst="rect">
              <a:avLst/>
            </a:prstGeom>
            <a:noFill/>
            <a:ln>
              <a:noFill/>
            </a:ln>
          </p:spPr>
        </p:pic>
      </p:grpSp>
      <p:pic>
        <p:nvPicPr>
          <p:cNvPr id="764" name="Google Shape;764;p76"/>
          <p:cNvPicPr preferRelativeResize="0"/>
          <p:nvPr/>
        </p:nvPicPr>
        <p:blipFill rotWithShape="1">
          <a:blip r:embed="rId10">
            <a:alphaModFix/>
          </a:blip>
          <a:srcRect b="0" l="0" r="0" t="0"/>
          <a:stretch/>
        </p:blipFill>
        <p:spPr>
          <a:xfrm>
            <a:off x="7314375" y="5317176"/>
            <a:ext cx="1238000" cy="43317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9" name="Shape 769"/>
        <p:cNvGrpSpPr/>
        <p:nvPr/>
      </p:nvGrpSpPr>
      <p:grpSpPr>
        <a:xfrm>
          <a:off x="0" y="0"/>
          <a:ext cx="0" cy="0"/>
          <a:chOff x="0" y="0"/>
          <a:chExt cx="0" cy="0"/>
        </a:xfrm>
      </p:grpSpPr>
      <p:sp>
        <p:nvSpPr>
          <p:cNvPr id="770" name="Google Shape;770;p77"/>
          <p:cNvSpPr txBox="1"/>
          <p:nvPr>
            <p:ph type="title"/>
          </p:nvPr>
        </p:nvSpPr>
        <p:spPr>
          <a:xfrm>
            <a:off x="367825" y="427981"/>
            <a:ext cx="8112000" cy="11250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2"/>
              </a:buClr>
              <a:buSzPts val="4000"/>
              <a:buFont typeface="Slabo 27px"/>
              <a:buNone/>
            </a:pPr>
            <a:r>
              <a:rPr b="0" i="0" lang="en-US" sz="4000" u="none" cap="none" strike="noStrike">
                <a:solidFill>
                  <a:schemeClr val="dk2"/>
                </a:solidFill>
                <a:latin typeface="Slabo 27px"/>
                <a:ea typeface="Slabo 27px"/>
                <a:cs typeface="Slabo 27px"/>
                <a:sym typeface="Slabo 27px"/>
              </a:rPr>
              <a:t>CREDITS, CHANGES and ADDITIONS</a:t>
            </a:r>
            <a:endParaRPr b="0" i="0" sz="4000" u="none" cap="none" strike="noStrike">
              <a:solidFill>
                <a:schemeClr val="dk2"/>
              </a:solidFill>
              <a:latin typeface="Slabo 27px"/>
              <a:ea typeface="Slabo 27px"/>
              <a:cs typeface="Slabo 27px"/>
              <a:sym typeface="Slabo 27px"/>
            </a:endParaRPr>
          </a:p>
        </p:txBody>
      </p:sp>
      <p:sp>
        <p:nvSpPr>
          <p:cNvPr id="771" name="Google Shape;771;p77"/>
          <p:cNvSpPr txBox="1"/>
          <p:nvPr>
            <p:ph idx="1" type="body"/>
          </p:nvPr>
        </p:nvSpPr>
        <p:spPr>
          <a:xfrm>
            <a:off x="495525" y="1674481"/>
            <a:ext cx="8163300" cy="499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4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The following changes and additions are © Canadian Copyright Card Game Group 2018 and are available under a </a:t>
            </a:r>
            <a:r>
              <a:rPr b="1" i="0" lang="en-US" sz="1800" u="sng" cap="none" strike="noStrike">
                <a:solidFill>
                  <a:schemeClr val="hlink"/>
                </a:solidFill>
                <a:latin typeface="Open Sans"/>
                <a:ea typeface="Open Sans"/>
                <a:cs typeface="Open Sans"/>
                <a:sym typeface="Open Sans"/>
                <a:hlinkClick r:id="rId3"/>
              </a:rPr>
              <a:t>Creative Commons Attribution-NonCommercial-ShareAlike 4.0 licence</a:t>
            </a:r>
            <a:r>
              <a:rPr b="1" i="0" lang="en-US" sz="1800" u="none" cap="none" strike="noStrike">
                <a:solidFill>
                  <a:schemeClr val="dk1"/>
                </a:solidFill>
                <a:latin typeface="Open Sans"/>
                <a:ea typeface="Open Sans"/>
                <a:cs typeface="Open Sans"/>
                <a:sym typeface="Open Sans"/>
              </a:rPr>
              <a:t>.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6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6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Cards: </a:t>
            </a:r>
            <a:endParaRPr b="1" i="0" sz="1800" u="none" cap="none" strike="noStrike">
              <a:solidFill>
                <a:schemeClr val="dk1"/>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1"/>
              </a:buClr>
              <a:buSzPts val="1400"/>
              <a:buFont typeface="Arial"/>
              <a:buChar char="●"/>
            </a:pPr>
            <a:r>
              <a:rPr b="0" i="0" lang="en-US" sz="1400" u="none" cap="none" strike="noStrike">
                <a:solidFill>
                  <a:schemeClr val="dk1"/>
                </a:solidFill>
                <a:latin typeface="Open Sans"/>
                <a:ea typeface="Open Sans"/>
                <a:cs typeface="Open Sans"/>
                <a:sym typeface="Open Sans"/>
              </a:rPr>
              <a:t>Replaced UK information with the applicable Canadian content. </a:t>
            </a:r>
            <a:endParaRPr b="0" i="0" sz="1400" u="none" cap="none" strike="noStrike">
              <a:solidFill>
                <a:schemeClr val="dk1"/>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Open Sans"/>
                <a:ea typeface="Open Sans"/>
                <a:cs typeface="Open Sans"/>
                <a:sym typeface="Open Sans"/>
              </a:rPr>
              <a:t>Changed the design and logo of the cards.  </a:t>
            </a:r>
            <a:endParaRPr b="0" i="0" sz="1400" u="none" cap="none" strike="noStrike">
              <a:solidFill>
                <a:schemeClr val="dk1"/>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Open Sans"/>
                <a:ea typeface="Open Sans"/>
                <a:cs typeface="Open Sans"/>
                <a:sym typeface="Open Sans"/>
              </a:rPr>
              <a:t>Replaced the icons with openly licensed icons from The Noun Project</a:t>
            </a:r>
            <a:r>
              <a:rPr b="0" lang="en-US" sz="1400"/>
              <a:t> (NounPro royalty-free license, attribution not required)</a:t>
            </a:r>
            <a:endParaRPr b="0" sz="1400"/>
          </a:p>
          <a:p>
            <a:pPr indent="-317500" lvl="0" marL="45720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Open Sans"/>
                <a:ea typeface="Open Sans"/>
                <a:cs typeface="Open Sans"/>
                <a:sym typeface="Open Sans"/>
              </a:rPr>
              <a:t>Slight modification of colours. </a:t>
            </a:r>
            <a:endParaRPr b="0" i="0" sz="1400" u="none" cap="none" strike="noStrike">
              <a:solidFill>
                <a:schemeClr val="dk1"/>
              </a:solidFill>
              <a:latin typeface="Open Sans"/>
              <a:ea typeface="Open Sans"/>
              <a:cs typeface="Open Sans"/>
              <a:sym typeface="Open Sans"/>
            </a:endParaRPr>
          </a:p>
          <a:p>
            <a:pPr indent="0" lvl="0" marL="0" marR="0" rtl="0" algn="l">
              <a:lnSpc>
                <a:spcPct val="100000"/>
              </a:lnSpc>
              <a:spcBef>
                <a:spcPts val="600"/>
              </a:spcBef>
              <a:spcAft>
                <a:spcPts val="0"/>
              </a:spcAft>
              <a:buClr>
                <a:schemeClr val="dk1"/>
              </a:buClr>
              <a:buSzPts val="2000"/>
              <a:buFont typeface="Arial"/>
              <a:buNone/>
            </a:pPr>
            <a:r>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600"/>
              </a:spcBef>
              <a:spcAft>
                <a:spcPts val="0"/>
              </a:spcAft>
              <a:buClr>
                <a:schemeClr val="dk1"/>
              </a:buClr>
              <a:buSzPts val="2000"/>
              <a:buFont typeface="Arial"/>
              <a:buNone/>
            </a:pPr>
            <a:r>
              <a:rPr b="1" i="0" lang="en-US" sz="1800" u="none" cap="none" strike="noStrike">
                <a:solidFill>
                  <a:schemeClr val="dk1"/>
                </a:solidFill>
                <a:latin typeface="Open Sans"/>
                <a:ea typeface="Open Sans"/>
                <a:cs typeface="Open Sans"/>
                <a:sym typeface="Open Sans"/>
              </a:rPr>
              <a:t>Slides: </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600"/>
              </a:spcBef>
              <a:spcAft>
                <a:spcPts val="600"/>
              </a:spcAft>
              <a:buClr>
                <a:schemeClr val="dk1"/>
              </a:buClr>
              <a:buSzPts val="2000"/>
              <a:buFont typeface="Arial"/>
              <a:buNone/>
            </a:pPr>
            <a:r>
              <a:rPr b="1" i="0" lang="en-US" sz="1400" u="none" cap="none" strike="noStrike">
                <a:solidFill>
                  <a:schemeClr val="dk1"/>
                </a:solidFill>
                <a:latin typeface="Open Sans"/>
                <a:ea typeface="Open Sans"/>
                <a:cs typeface="Open Sans"/>
                <a:sym typeface="Open Sans"/>
              </a:rPr>
              <a:t>Title Slide</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Added new card images, icons, and author credits.</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Disclaimer Page</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Removed references to UK law and contact information.</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Overview Page</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Changed time length of the game.</a:t>
            </a:r>
            <a:br>
              <a:rPr b="0" i="0" lang="en-US" sz="1400" u="none" cap="none" strike="noStrike">
                <a:solidFill>
                  <a:schemeClr val="dk1"/>
                </a:solidFill>
                <a:latin typeface="Open Sans"/>
                <a:ea typeface="Open Sans"/>
                <a:cs typeface="Open Sans"/>
                <a:sym typeface="Open Sans"/>
              </a:rPr>
            </a:br>
            <a:br>
              <a:rPr b="0" i="0" lang="en-US" sz="1400" u="none" cap="none" strike="noStrike">
                <a:solidFill>
                  <a:schemeClr val="dk1"/>
                </a:solidFill>
                <a:latin typeface="Georgia"/>
                <a:ea typeface="Georgia"/>
                <a:cs typeface="Georgia"/>
                <a:sym typeface="Georgia"/>
              </a:rPr>
            </a:br>
            <a:endParaRPr b="1" i="0" sz="2000" u="none" cap="none" strike="noStrike">
              <a:solidFill>
                <a:schemeClr val="dk1"/>
              </a:solidFill>
              <a:latin typeface="Open Sans"/>
              <a:ea typeface="Open Sans"/>
              <a:cs typeface="Open Sans"/>
              <a:sym typeface="Open Sans"/>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5" name="Shape 775"/>
        <p:cNvGrpSpPr/>
        <p:nvPr/>
      </p:nvGrpSpPr>
      <p:grpSpPr>
        <a:xfrm>
          <a:off x="0" y="0"/>
          <a:ext cx="0" cy="0"/>
          <a:chOff x="0" y="0"/>
          <a:chExt cx="0" cy="0"/>
        </a:xfrm>
      </p:grpSpPr>
      <p:sp>
        <p:nvSpPr>
          <p:cNvPr id="776" name="Google Shape;776;p78"/>
          <p:cNvSpPr txBox="1"/>
          <p:nvPr>
            <p:ph idx="1" type="body"/>
          </p:nvPr>
        </p:nvSpPr>
        <p:spPr>
          <a:xfrm>
            <a:off x="462300" y="422075"/>
            <a:ext cx="8219400" cy="6037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Open Sans"/>
                <a:ea typeface="Open Sans"/>
                <a:cs typeface="Open Sans"/>
                <a:sym typeface="Open Sans"/>
              </a:rPr>
              <a:t>Copyright Quiz</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Revised some questions to reflect Canadian law.</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Works and Other Subject-Matter</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Added Other Subject-Matter and replaced UK examples with Canadian content.</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Round 1</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Slight modification of wording to reflect Canadian law.</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Why Consider Types of Copyright Usage.</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Slight modification of wording to reflect Canadian law.</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Round 2</a:t>
            </a:r>
            <a:br>
              <a:rPr b="1"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Replaced Usage scenario with a different example. </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Removed 3 other Usage slides. </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Copyright Licences</a:t>
            </a:r>
            <a:br>
              <a:rPr b="1"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Replaced UK licences with Canadian copyright licenses. </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Round 3</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Replaced Licence scenario with a different example. </a:t>
            </a:r>
            <a:endParaRPr b="0" i="0" sz="14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Open Sans"/>
                <a:ea typeface="Open Sans"/>
                <a:cs typeface="Open Sans"/>
                <a:sym typeface="Open Sans"/>
              </a:rPr>
              <a:t>Removed 2 Licen</a:t>
            </a:r>
            <a:r>
              <a:rPr b="0" lang="en-US" sz="1400"/>
              <a:t>c</a:t>
            </a:r>
            <a:r>
              <a:rPr b="0" i="0" lang="en-US" sz="1400" u="none" cap="none" strike="noStrike">
                <a:solidFill>
                  <a:schemeClr val="dk1"/>
                </a:solidFill>
                <a:latin typeface="Open Sans"/>
                <a:ea typeface="Open Sans"/>
                <a:cs typeface="Open Sans"/>
                <a:sym typeface="Open Sans"/>
              </a:rPr>
              <a:t>e slides. </a:t>
            </a:r>
            <a:br>
              <a:rPr b="1"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Exceptions</a:t>
            </a:r>
            <a:br>
              <a:rPr b="1"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Revised Fair Dealing slide to reflect Canadian law. </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Key Exceptions to Copyright</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Changed UK exceptions to Canadian exceptions.</a:t>
            </a:r>
            <a:endParaRPr b="0" i="0" sz="14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Open Sans"/>
                <a:ea typeface="Open Sans"/>
                <a:cs typeface="Open Sans"/>
                <a:sym typeface="Open Sans"/>
              </a:rPr>
              <a:t>Removed copyright override and non-contractual overrides slides.</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Added scenario.</a:t>
            </a:r>
            <a:br>
              <a:rPr b="0" i="0" lang="en-US" sz="1400" u="none" cap="none" strike="noStrike">
                <a:solidFill>
                  <a:schemeClr val="dk1"/>
                </a:solidFill>
                <a:latin typeface="Open Sans"/>
                <a:ea typeface="Open Sans"/>
                <a:cs typeface="Open Sans"/>
                <a:sym typeface="Open Sans"/>
              </a:rPr>
            </a:br>
            <a:r>
              <a:rPr b="1" i="0" lang="en-US" sz="1400" u="none" cap="none" strike="noStrike">
                <a:solidFill>
                  <a:schemeClr val="dk1"/>
                </a:solidFill>
                <a:latin typeface="Open Sans"/>
                <a:ea typeface="Open Sans"/>
                <a:cs typeface="Open Sans"/>
                <a:sym typeface="Open Sans"/>
              </a:rPr>
              <a:t>Round 4</a:t>
            </a:r>
            <a:br>
              <a:rPr b="1"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Replaced Round 4 scenario with a different example. </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Slide 46</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Removed Copyright Licensing Agency slide.</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Slides 45-47</a:t>
            </a:r>
            <a:br>
              <a:rPr b="0" i="0" lang="en-US" sz="1400" u="none" cap="none" strike="noStrike">
                <a:solidFill>
                  <a:schemeClr val="dk1"/>
                </a:solidFill>
                <a:latin typeface="Open Sans"/>
                <a:ea typeface="Open Sans"/>
                <a:cs typeface="Open Sans"/>
                <a:sym typeface="Open Sans"/>
              </a:rPr>
            </a:br>
            <a:r>
              <a:rPr b="0" i="0" lang="en-US" sz="1400" u="none" cap="none" strike="noStrike">
                <a:solidFill>
                  <a:schemeClr val="dk1"/>
                </a:solidFill>
                <a:latin typeface="Open Sans"/>
                <a:ea typeface="Open Sans"/>
                <a:cs typeface="Open Sans"/>
                <a:sym typeface="Open Sans"/>
              </a:rPr>
              <a:t>Changed slides to reflect Canadian version of the game.</a:t>
            </a:r>
            <a:endParaRPr b="0" i="0" sz="1400" u="none" cap="none" strike="noStrike">
              <a:solidFill>
                <a:schemeClr val="dk1"/>
              </a:solidFill>
              <a:latin typeface="Georgia"/>
              <a:ea typeface="Georgia"/>
              <a:cs typeface="Georgia"/>
              <a:sym typeface="Georgia"/>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a:p>
            <a:pPr indent="0" lvl="0" marL="0" marR="0" rtl="0" algn="ctr">
              <a:lnSpc>
                <a:spcPct val="100000"/>
              </a:lnSpc>
              <a:spcBef>
                <a:spcPts val="1000"/>
              </a:spcBef>
              <a:spcAft>
                <a:spcPts val="0"/>
              </a:spcAft>
              <a:buClr>
                <a:schemeClr val="dk1"/>
              </a:buClr>
              <a:buSzPts val="2000"/>
              <a:buFont typeface="Arial"/>
              <a:buNone/>
            </a:pPr>
            <a:r>
              <a:t/>
            </a:r>
            <a:endParaRPr b="1" i="0" sz="2000" u="none" cap="none" strike="noStrike">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Essential">
  <a:themeElements>
    <a:clrScheme name="Custom 2">
      <a:dk1>
        <a:srgbClr val="000000"/>
      </a:dk1>
      <a:lt1>
        <a:srgbClr val="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1C2C64"/>
      </a:hlink>
      <a:folHlink>
        <a:srgbClr val="1C2C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